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5" r:id="rId1"/>
  </p:sldMasterIdLst>
  <p:notesMasterIdLst>
    <p:notesMasterId r:id="rId12"/>
  </p:notesMasterIdLst>
  <p:handoutMasterIdLst>
    <p:handoutMasterId r:id="rId13"/>
  </p:handoutMasterIdLst>
  <p:sldIdLst>
    <p:sldId id="256" r:id="rId2"/>
    <p:sldId id="266" r:id="rId3"/>
    <p:sldId id="269" r:id="rId4"/>
    <p:sldId id="270" r:id="rId5"/>
    <p:sldId id="268" r:id="rId6"/>
    <p:sldId id="267" r:id="rId7"/>
    <p:sldId id="271" r:id="rId8"/>
    <p:sldId id="263" r:id="rId9"/>
    <p:sldId id="272" r:id="rId10"/>
    <p:sldId id="273" r:id="rId11"/>
  </p:sldIdLst>
  <p:sldSz cx="9144000" cy="5143500" type="screen16x9"/>
  <p:notesSz cx="6950075" cy="9236075"/>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7" pos="2880" userDrawn="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9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1D33"/>
    <a:srgbClr val="DAA600"/>
    <a:srgbClr val="B686DA"/>
    <a:srgbClr val="FFA7A7"/>
    <a:srgbClr val="F2A36E"/>
    <a:srgbClr val="5781C1"/>
    <a:srgbClr val="4F3C05"/>
    <a:srgbClr val="F7F7F7"/>
    <a:srgbClr val="7294C7"/>
    <a:srgbClr val="768A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91" autoAdjust="0"/>
    <p:restoredTop sz="96837" autoAdjust="0"/>
  </p:normalViewPr>
  <p:slideViewPr>
    <p:cSldViewPr snapToGrid="0" showGuides="1">
      <p:cViewPr varScale="1">
        <p:scale>
          <a:sx n="144" d="100"/>
          <a:sy n="144" d="100"/>
        </p:scale>
        <p:origin x="488" y="184"/>
      </p:cViewPr>
      <p:guideLst>
        <p:guide orient="horz" pos="1620"/>
        <p:guide pos="2880"/>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p:scale>
          <a:sx n="75" d="100"/>
          <a:sy n="75" d="100"/>
        </p:scale>
        <p:origin x="3990" y="696"/>
      </p:cViewPr>
      <p:guideLst>
        <p:guide orient="horz" pos="2909"/>
        <p:guide pos="219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11699" cy="46369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36768" y="1"/>
            <a:ext cx="3011699" cy="463696"/>
          </a:xfrm>
          <a:prstGeom prst="rect">
            <a:avLst/>
          </a:prstGeom>
        </p:spPr>
        <p:txBody>
          <a:bodyPr vert="horz" lIns="91440" tIns="45720" rIns="91440" bIns="45720" rtlCol="0"/>
          <a:lstStyle>
            <a:lvl1pPr algn="r">
              <a:defRPr sz="1200"/>
            </a:lvl1pPr>
          </a:lstStyle>
          <a:p>
            <a:fld id="{67F32F8B-429E-45D3-A6EF-7110C94B56DE}" type="datetimeFigureOut">
              <a:rPr lang="en-US" smtClean="0"/>
              <a:t>4/13/19</a:t>
            </a:fld>
            <a:endParaRPr lang="en-US"/>
          </a:p>
        </p:txBody>
      </p:sp>
      <p:sp>
        <p:nvSpPr>
          <p:cNvPr id="4" name="Footer Placeholder 3"/>
          <p:cNvSpPr>
            <a:spLocks noGrp="1"/>
          </p:cNvSpPr>
          <p:nvPr>
            <p:ph type="ftr" sz="quarter" idx="2"/>
          </p:nvPr>
        </p:nvSpPr>
        <p:spPr>
          <a:xfrm>
            <a:off x="0" y="8772379"/>
            <a:ext cx="3011699" cy="46369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36768" y="8772379"/>
            <a:ext cx="3011699" cy="463696"/>
          </a:xfrm>
          <a:prstGeom prst="rect">
            <a:avLst/>
          </a:prstGeom>
        </p:spPr>
        <p:txBody>
          <a:bodyPr vert="horz" lIns="91440" tIns="45720" rIns="91440" bIns="45720" rtlCol="0" anchor="b"/>
          <a:lstStyle>
            <a:lvl1pPr algn="r">
              <a:defRPr sz="1200"/>
            </a:lvl1pPr>
          </a:lstStyle>
          <a:p>
            <a:fld id="{D0A90A03-D856-401F-8EAD-377E18EE9FD0}" type="slidenum">
              <a:rPr lang="en-US" smtClean="0"/>
              <a:t>‹#›</a:t>
            </a:fld>
            <a:endParaRPr lang="en-US"/>
          </a:p>
        </p:txBody>
      </p:sp>
    </p:spTree>
    <p:extLst>
      <p:ext uri="{BB962C8B-B14F-4D97-AF65-F5344CB8AC3E}">
        <p14:creationId xmlns:p14="http://schemas.microsoft.com/office/powerpoint/2010/main" val="1514268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81075" y="290513"/>
            <a:ext cx="4987925" cy="2805529"/>
          </a:xfrm>
          <a:prstGeom prst="rect">
            <a:avLst/>
          </a:prstGeom>
          <a:noFill/>
          <a:ln w="12700">
            <a:solidFill>
              <a:prstClr val="black"/>
            </a:solidFill>
          </a:ln>
        </p:spPr>
        <p:txBody>
          <a:bodyPr vert="horz" lIns="92437" tIns="46219" rIns="92437" bIns="46219" rtlCol="0" anchor="ctr"/>
          <a:lstStyle/>
          <a:p>
            <a:endParaRPr lang="en-US"/>
          </a:p>
        </p:txBody>
      </p:sp>
      <p:sp>
        <p:nvSpPr>
          <p:cNvPr id="5" name="Notes Placeholder 4"/>
          <p:cNvSpPr>
            <a:spLocks noGrp="1"/>
          </p:cNvSpPr>
          <p:nvPr>
            <p:ph type="body" sz="quarter" idx="3"/>
          </p:nvPr>
        </p:nvSpPr>
        <p:spPr>
          <a:xfrm>
            <a:off x="222638" y="3238363"/>
            <a:ext cx="6504800" cy="5740537"/>
          </a:xfrm>
          <a:prstGeom prst="rect">
            <a:avLst/>
          </a:prstGeom>
        </p:spPr>
        <p:txBody>
          <a:bodyPr vert="horz" lIns="92437" tIns="46219" rIns="92437" bIns="462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362700" y="8772669"/>
            <a:ext cx="585768" cy="463406"/>
          </a:xfrm>
          <a:prstGeom prst="rect">
            <a:avLst/>
          </a:prstGeom>
        </p:spPr>
        <p:txBody>
          <a:bodyPr vert="horz" lIns="92437" tIns="46219" rIns="92437" bIns="46219" rtlCol="0" anchor="b"/>
          <a:lstStyle>
            <a:lvl1pPr algn="r">
              <a:defRPr sz="1000">
                <a:latin typeface="Trebuchet MS" panose="020B0603020202020204" pitchFamily="34" charset="0"/>
              </a:defRPr>
            </a:lvl1pPr>
          </a:lstStyle>
          <a:p>
            <a:fld id="{F42FCFFD-459B-4F74-BD48-8157E1337D42}" type="slidenum">
              <a:rPr lang="en-US" smtClean="0"/>
              <a:pPr/>
              <a:t>‹#›</a:t>
            </a:fld>
            <a:endParaRPr lang="en-US"/>
          </a:p>
        </p:txBody>
      </p:sp>
    </p:spTree>
    <p:extLst>
      <p:ext uri="{BB962C8B-B14F-4D97-AF65-F5344CB8AC3E}">
        <p14:creationId xmlns:p14="http://schemas.microsoft.com/office/powerpoint/2010/main" val="756588982"/>
      </p:ext>
    </p:extLst>
  </p:cSld>
  <p:clrMap bg1="lt1" tx1="dk1" bg2="lt2" tx2="dk2" accent1="accent1" accent2="accent2" accent3="accent3" accent4="accent4" accent5="accent5" accent6="accent6" hlink="hlink" folHlink="folHlink"/>
  <p:notesStyle>
    <a:lvl1pPr marL="0" algn="l" defTabSz="685800" rtl="0" eaLnBrk="1" latinLnBrk="0" hangingPunct="1">
      <a:defRPr sz="2200" kern="1200">
        <a:solidFill>
          <a:schemeClr val="tx1"/>
        </a:solidFill>
        <a:latin typeface="Trebuchet MS" panose="020B0603020202020204" pitchFamily="34" charset="0"/>
        <a:ea typeface="+mn-ea"/>
        <a:cs typeface="+mn-cs"/>
      </a:defRPr>
    </a:lvl1pPr>
    <a:lvl2pPr marL="342900" algn="l" defTabSz="685800" rtl="0" eaLnBrk="1" latinLnBrk="0" hangingPunct="1">
      <a:defRPr sz="2200" kern="1200">
        <a:solidFill>
          <a:schemeClr val="tx1"/>
        </a:solidFill>
        <a:latin typeface="Trebuchet MS" panose="020B0603020202020204" pitchFamily="34" charset="0"/>
        <a:ea typeface="+mn-ea"/>
        <a:cs typeface="+mn-cs"/>
      </a:defRPr>
    </a:lvl2pPr>
    <a:lvl3pPr marL="685800" algn="l" defTabSz="685800" rtl="0" eaLnBrk="1" latinLnBrk="0" hangingPunct="1">
      <a:defRPr sz="2200" kern="1200">
        <a:solidFill>
          <a:schemeClr val="tx1"/>
        </a:solidFill>
        <a:latin typeface="Trebuchet MS" panose="020B0603020202020204" pitchFamily="34" charset="0"/>
        <a:ea typeface="+mn-ea"/>
        <a:cs typeface="+mn-cs"/>
      </a:defRPr>
    </a:lvl3pPr>
    <a:lvl4pPr marL="1028700" algn="l" defTabSz="685800" rtl="0" eaLnBrk="1" latinLnBrk="0" hangingPunct="1">
      <a:defRPr sz="2200" kern="1200">
        <a:solidFill>
          <a:schemeClr val="tx1"/>
        </a:solidFill>
        <a:latin typeface="Trebuchet MS" panose="020B0603020202020204" pitchFamily="34" charset="0"/>
        <a:ea typeface="+mn-ea"/>
        <a:cs typeface="+mn-cs"/>
      </a:defRPr>
    </a:lvl4pPr>
    <a:lvl5pPr marL="1371600" algn="l" defTabSz="685800" rtl="0" eaLnBrk="1" latinLnBrk="0" hangingPunct="1">
      <a:defRPr sz="2200" kern="1200">
        <a:solidFill>
          <a:schemeClr val="tx1"/>
        </a:solidFill>
        <a:latin typeface="Trebuchet MS" panose="020B0603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extLst>
    <p:ext uri="{620B2872-D7B9-4A21-9093-7833F8D536E1}">
      <p15:sldGuideLst xmlns:p15="http://schemas.microsoft.com/office/powerpoint/2012/main">
        <p15:guide id="1" pos="2189"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Blue Back">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0"/>
            <a:ext cx="4614203" cy="5143500"/>
          </a:xfrm>
          <a:prstGeom prst="rect">
            <a:avLst/>
          </a:prstGeom>
        </p:spPr>
      </p:pic>
      <p:grpSp>
        <p:nvGrpSpPr>
          <p:cNvPr id="2" name="Group 1"/>
          <p:cNvGrpSpPr/>
          <p:nvPr userDrawn="1"/>
        </p:nvGrpSpPr>
        <p:grpSpPr>
          <a:xfrm>
            <a:off x="3406665" y="0"/>
            <a:ext cx="5708379" cy="5143500"/>
            <a:chOff x="3435621" y="0"/>
            <a:chExt cx="5708379" cy="5143500"/>
          </a:xfrm>
        </p:grpSpPr>
        <p:sp useBgFill="1">
          <p:nvSpPr>
            <p:cNvPr id="15"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0"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
        <p:nvSpPr>
          <p:cNvPr id="16"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17"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18"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spTree>
    <p:extLst>
      <p:ext uri="{BB962C8B-B14F-4D97-AF65-F5344CB8AC3E}">
        <p14:creationId xmlns:p14="http://schemas.microsoft.com/office/powerpoint/2010/main" val="20768747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15:guide id="1" pos="400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20370" y="3879285"/>
            <a:ext cx="3934346" cy="768169"/>
          </a:xfrm>
          <a:prstGeom prst="rect">
            <a:avLst/>
          </a:prstGeom>
        </p:spPr>
      </p:pic>
      <p:sp>
        <p:nvSpPr>
          <p:cNvPr id="2" name="Title 1"/>
          <p:cNvSpPr>
            <a:spLocks noGrp="1"/>
          </p:cNvSpPr>
          <p:nvPr>
            <p:ph type="title"/>
          </p:nvPr>
        </p:nvSpPr>
        <p:spPr>
          <a:xfrm>
            <a:off x="0" y="399522"/>
            <a:ext cx="9144000" cy="2139553"/>
          </a:xfrm>
        </p:spPr>
        <p:txBody>
          <a:bodyPr anchor="b">
            <a:normAutofit/>
          </a:bodyPr>
          <a:lstStyle>
            <a:lvl1pPr algn="ctr">
              <a:defRPr sz="3600"/>
            </a:lvl1pPr>
          </a:lstStyle>
          <a:p>
            <a:r>
              <a:rPr lang="en-US" dirty="0"/>
              <a:t>Click to edit Master title style</a:t>
            </a:r>
          </a:p>
        </p:txBody>
      </p:sp>
      <p:sp>
        <p:nvSpPr>
          <p:cNvPr id="3" name="Text Placeholder 2"/>
          <p:cNvSpPr>
            <a:spLocks noGrp="1"/>
          </p:cNvSpPr>
          <p:nvPr>
            <p:ph type="body" idx="1"/>
          </p:nvPr>
        </p:nvSpPr>
        <p:spPr>
          <a:xfrm>
            <a:off x="0" y="2559315"/>
            <a:ext cx="9144000" cy="1125140"/>
          </a:xfrm>
        </p:spPr>
        <p:txBody>
          <a:bodyPr>
            <a:normAutofit/>
          </a:bodyPr>
          <a:lstStyle>
            <a:lvl1pPr marL="0" indent="0" algn="ctr">
              <a:buNone/>
              <a:defRPr sz="2400">
                <a:solidFill>
                  <a:schemeClr val="bg1"/>
                </a:solidFill>
              </a:defRPr>
            </a:lvl1pPr>
            <a:lvl2pPr marL="192881" indent="0">
              <a:buNone/>
              <a:defRPr sz="844">
                <a:solidFill>
                  <a:schemeClr val="tx1">
                    <a:tint val="75000"/>
                  </a:schemeClr>
                </a:solidFill>
              </a:defRPr>
            </a:lvl2pPr>
            <a:lvl3pPr marL="385763" indent="0">
              <a:buNone/>
              <a:defRPr sz="760">
                <a:solidFill>
                  <a:schemeClr val="tx1">
                    <a:tint val="75000"/>
                  </a:schemeClr>
                </a:solidFill>
              </a:defRPr>
            </a:lvl3pPr>
            <a:lvl4pPr marL="578644" indent="0">
              <a:buNone/>
              <a:defRPr sz="675">
                <a:solidFill>
                  <a:schemeClr val="tx1">
                    <a:tint val="75000"/>
                  </a:schemeClr>
                </a:solidFill>
              </a:defRPr>
            </a:lvl4pPr>
            <a:lvl5pPr marL="771525" indent="0">
              <a:buNone/>
              <a:defRPr sz="675">
                <a:solidFill>
                  <a:schemeClr val="tx1">
                    <a:tint val="75000"/>
                  </a:schemeClr>
                </a:solidFill>
              </a:defRPr>
            </a:lvl5pPr>
            <a:lvl6pPr marL="964406" indent="0">
              <a:buNone/>
              <a:defRPr sz="675">
                <a:solidFill>
                  <a:schemeClr val="tx1">
                    <a:tint val="75000"/>
                  </a:schemeClr>
                </a:solidFill>
              </a:defRPr>
            </a:lvl6pPr>
            <a:lvl7pPr marL="1157288" indent="0">
              <a:buNone/>
              <a:defRPr sz="675">
                <a:solidFill>
                  <a:schemeClr val="tx1">
                    <a:tint val="75000"/>
                  </a:schemeClr>
                </a:solidFill>
              </a:defRPr>
            </a:lvl7pPr>
            <a:lvl8pPr marL="1350169" indent="0">
              <a:buNone/>
              <a:defRPr sz="675">
                <a:solidFill>
                  <a:schemeClr val="tx1">
                    <a:tint val="75000"/>
                  </a:schemeClr>
                </a:solidFill>
              </a:defRPr>
            </a:lvl8pPr>
            <a:lvl9pPr marL="1543050" indent="0">
              <a:buNone/>
              <a:defRPr sz="675">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759799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a:t>Click to edit Master title style</a:t>
            </a:r>
          </a:p>
        </p:txBody>
      </p:sp>
      <p:sp>
        <p:nvSpPr>
          <p:cNvPr id="3" name="Content Placeholder 2"/>
          <p:cNvSpPr>
            <a:spLocks noGrp="1"/>
          </p:cNvSpPr>
          <p:nvPr>
            <p:ph sz="half" idx="1"/>
          </p:nvPr>
        </p:nvSpPr>
        <p:spPr>
          <a:xfrm>
            <a:off x="317901" y="1216821"/>
            <a:ext cx="4196953" cy="3418681"/>
          </a:xfrm>
        </p:spPr>
        <p:txBody>
          <a:bodyPr/>
          <a:lstStyle>
            <a:lvl1pPr marL="96441" indent="-96441">
              <a:buClr>
                <a:schemeClr val="bg1">
                  <a:lumMod val="50000"/>
                </a:schemeClr>
              </a:buClr>
              <a:buFont typeface="Arial" panose="020B0604020202020204" pitchFamily="34" charset="0"/>
              <a:buChar char="•"/>
              <a:defRPr sz="2400"/>
            </a:lvl1pPr>
            <a:lvl2pPr marL="289322" indent="-96441">
              <a:buClr>
                <a:schemeClr val="bg1">
                  <a:lumMod val="50000"/>
                </a:schemeClr>
              </a:buClr>
              <a:buFont typeface="Arial" panose="020B0604020202020204" pitchFamily="34" charset="0"/>
              <a:buChar char="•"/>
              <a:defRPr sz="1800"/>
            </a:lvl2pPr>
            <a:lvl3pPr marL="482204" indent="-96441">
              <a:buClr>
                <a:schemeClr val="bg1">
                  <a:lumMod val="50000"/>
                </a:schemeClr>
              </a:buClr>
              <a:buFont typeface="Arial" panose="020B0604020202020204" pitchFamily="34" charset="0"/>
              <a:buChar char="•"/>
              <a:defRPr sz="1800"/>
            </a:lvl3pPr>
            <a:lvl4pPr marL="675085" indent="-96441">
              <a:buClr>
                <a:schemeClr val="bg1">
                  <a:lumMod val="50000"/>
                </a:schemeClr>
              </a:buClr>
              <a:buFont typeface="Arial" panose="020B0604020202020204" pitchFamily="34" charset="0"/>
              <a:buChar char="•"/>
              <a:defRPr sz="1200"/>
            </a:lvl4pPr>
            <a:lvl5pPr marL="867966" indent="-96441">
              <a:buClr>
                <a:schemeClr val="bg1">
                  <a:lumMod val="50000"/>
                </a:schemeClr>
              </a:buClr>
              <a:buFont typeface="Arial" panose="020B0604020202020204"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3" y="1216821"/>
            <a:ext cx="4244579" cy="3418681"/>
          </a:xfrm>
        </p:spPr>
        <p:txBody>
          <a:bodyPr/>
          <a:lstStyle>
            <a:lvl1pPr marL="96441" indent="-96441">
              <a:buClr>
                <a:schemeClr val="bg1">
                  <a:lumMod val="50000"/>
                </a:schemeClr>
              </a:buClr>
              <a:buFont typeface="Arial" panose="020B0604020202020204" pitchFamily="34" charset="0"/>
              <a:buChar char="•"/>
              <a:defRPr sz="2400"/>
            </a:lvl1pPr>
            <a:lvl2pPr marL="289322" indent="-96441">
              <a:buClr>
                <a:schemeClr val="bg1">
                  <a:lumMod val="50000"/>
                </a:schemeClr>
              </a:buClr>
              <a:buFont typeface="Arial" panose="020B0604020202020204" pitchFamily="34" charset="0"/>
              <a:buChar char="•"/>
              <a:defRPr sz="1800"/>
            </a:lvl2pPr>
            <a:lvl3pPr marL="482204" indent="-96441">
              <a:buClr>
                <a:schemeClr val="bg1">
                  <a:lumMod val="50000"/>
                </a:schemeClr>
              </a:buClr>
              <a:buFont typeface="Arial" panose="020B0604020202020204" pitchFamily="34" charset="0"/>
              <a:buChar char="•"/>
              <a:defRPr sz="1800"/>
            </a:lvl3pPr>
            <a:lvl4pPr marL="675085" indent="-96441">
              <a:buClr>
                <a:schemeClr val="bg1">
                  <a:lumMod val="50000"/>
                </a:schemeClr>
              </a:buClr>
              <a:buFont typeface="Arial" panose="020B0604020202020204" pitchFamily="34" charset="0"/>
              <a:buChar char="•"/>
              <a:defRPr sz="1200"/>
            </a:lvl4pPr>
            <a:lvl5pPr marL="867966" indent="-96441">
              <a:buClr>
                <a:schemeClr val="bg1">
                  <a:lumMod val="50000"/>
                </a:schemeClr>
              </a:buClr>
              <a:buFont typeface="Arial" panose="020B0604020202020204"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5903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5469" y="1184672"/>
            <a:ext cx="4182714" cy="617934"/>
          </a:xfrm>
        </p:spPr>
        <p:txBody>
          <a:bodyPr anchor="b">
            <a:noAutofit/>
          </a:bodyPr>
          <a:lstStyle>
            <a:lvl1pPr marL="0" indent="0">
              <a:buNone/>
              <a:defRPr sz="2400"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315469" y="1802606"/>
            <a:ext cx="4182714" cy="2763441"/>
          </a:xfrm>
        </p:spPr>
        <p:txBody>
          <a:bodyPr>
            <a:normAutofit/>
          </a:bodyPr>
          <a:lstStyle>
            <a:lvl1pPr marL="96441" indent="-96441">
              <a:buClr>
                <a:schemeClr val="bg1">
                  <a:lumMod val="50000"/>
                </a:schemeClr>
              </a:buClr>
              <a:buFont typeface="Arial" panose="020B0604020202020204" pitchFamily="34" charset="0"/>
              <a:buChar char="•"/>
              <a:defRPr sz="1800"/>
            </a:lvl1pPr>
            <a:lvl2pPr marL="289322" indent="-96441">
              <a:buClr>
                <a:schemeClr val="bg1">
                  <a:lumMod val="50000"/>
                </a:schemeClr>
              </a:buClr>
              <a:buFont typeface="Arial" panose="020B0604020202020204" pitchFamily="34" charset="0"/>
              <a:buChar char="•"/>
              <a:defRPr sz="1500"/>
            </a:lvl2pPr>
            <a:lvl3pPr marL="482204" indent="-96441">
              <a:buClr>
                <a:schemeClr val="bg1">
                  <a:lumMod val="50000"/>
                </a:schemeClr>
              </a:buClr>
              <a:buFont typeface="Arial" panose="020B0604020202020204" pitchFamily="34" charset="0"/>
              <a:buChar char="•"/>
              <a:defRPr sz="1050"/>
            </a:lvl3pPr>
            <a:lvl4pPr marL="675085" indent="-96441">
              <a:buClr>
                <a:schemeClr val="bg1">
                  <a:lumMod val="50000"/>
                </a:schemeClr>
              </a:buClr>
              <a:buFont typeface="Arial" panose="020B0604020202020204" pitchFamily="34" charset="0"/>
              <a:buChar char="•"/>
              <a:defRPr sz="1050"/>
            </a:lvl4pPr>
            <a:lvl5pPr marL="867966" indent="-96441">
              <a:buClr>
                <a:schemeClr val="bg1">
                  <a:lumMod val="50000"/>
                </a:schemeClr>
              </a:buClr>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184672"/>
            <a:ext cx="4322344" cy="617934"/>
          </a:xfrm>
        </p:spPr>
        <p:txBody>
          <a:bodyPr anchor="b">
            <a:noAutofit/>
          </a:bodyPr>
          <a:lstStyle>
            <a:lvl1pPr marL="0" indent="0">
              <a:buNone/>
              <a:defRPr sz="2400"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4629150" y="1802606"/>
            <a:ext cx="4322344" cy="2763441"/>
          </a:xfrm>
        </p:spPr>
        <p:txBody>
          <a:bodyPr>
            <a:normAutofit/>
          </a:bodyPr>
          <a:lstStyle>
            <a:lvl1pPr marL="96441" indent="-96441">
              <a:buClr>
                <a:schemeClr val="bg1">
                  <a:lumMod val="50000"/>
                </a:schemeClr>
              </a:buClr>
              <a:buFont typeface="Arial" panose="020B0604020202020204" pitchFamily="34" charset="0"/>
              <a:buChar char="•"/>
              <a:defRPr sz="1800"/>
            </a:lvl1pPr>
            <a:lvl2pPr marL="289322" indent="-96441">
              <a:buClr>
                <a:schemeClr val="bg1">
                  <a:lumMod val="50000"/>
                </a:schemeClr>
              </a:buClr>
              <a:buFont typeface="Arial" panose="020B0604020202020204" pitchFamily="34" charset="0"/>
              <a:buChar char="•"/>
              <a:defRPr sz="1500"/>
            </a:lvl2pPr>
            <a:lvl3pPr marL="482204" indent="-96441">
              <a:buClr>
                <a:schemeClr val="bg1">
                  <a:lumMod val="50000"/>
                </a:schemeClr>
              </a:buClr>
              <a:buFont typeface="Arial" panose="020B0604020202020204" pitchFamily="34" charset="0"/>
              <a:buChar char="•"/>
              <a:defRPr sz="1050"/>
            </a:lvl3pPr>
            <a:lvl4pPr marL="675085" indent="-96441">
              <a:buClr>
                <a:schemeClr val="bg1">
                  <a:lumMod val="50000"/>
                </a:schemeClr>
              </a:buClr>
              <a:buFont typeface="Arial" panose="020B0604020202020204" pitchFamily="34" charset="0"/>
              <a:buChar char="•"/>
              <a:defRPr sz="1050"/>
            </a:lvl4pPr>
            <a:lvl5pPr marL="867966" indent="-96441">
              <a:buClr>
                <a:schemeClr val="bg1">
                  <a:lumMod val="50000"/>
                </a:schemeClr>
              </a:buClr>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1545612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2692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extLst mod="1">
    <p:ext uri="{DCECCB84-F9BA-43D5-87BE-67443E8EF086}">
      <p15:sldGuideLst xmlns:p15="http://schemas.microsoft.com/office/powerpoint/2012/main">
        <p15:guide id="1" pos="601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0" cy="1181100"/>
          </a:xfrm>
        </p:spPr>
        <p:txBody>
          <a:bodyPr/>
          <a:lstStyle>
            <a:lvl1pPr algn="ctr">
              <a:defRPr>
                <a:solidFill>
                  <a:schemeClr val="tx2">
                    <a:lumMod val="75000"/>
                  </a:schemeClr>
                </a:solidFill>
              </a:defRPr>
            </a:lvl1pPr>
          </a:lstStyle>
          <a:p>
            <a:r>
              <a:rPr lang="en-US" dirty="0"/>
              <a:t>Click to edit Master title style</a:t>
            </a:r>
          </a:p>
        </p:txBody>
      </p:sp>
    </p:spTree>
    <p:extLst>
      <p:ext uri="{BB962C8B-B14F-4D97-AF65-F5344CB8AC3E}">
        <p14:creationId xmlns:p14="http://schemas.microsoft.com/office/powerpoint/2010/main" val="41820711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extLst mod="1">
    <p:ext uri="{DCECCB84-F9BA-43D5-87BE-67443E8EF086}">
      <p15:sldGuideLst xmlns:p15="http://schemas.microsoft.com/office/powerpoint/2012/main">
        <p15:guide id="1" pos="601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86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eft photo whit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0"/>
            <a:ext cx="461941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8"/>
          <p:cNvSpPr/>
          <p:nvPr/>
        </p:nvSpPr>
        <p:spPr>
          <a:xfrm>
            <a:off x="2459831" y="0"/>
            <a:ext cx="6743700"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600" h="6858000">
                <a:moveTo>
                  <a:pt x="0" y="0"/>
                </a:moveTo>
                <a:lnTo>
                  <a:pt x="8991600" y="0"/>
                </a:lnTo>
                <a:lnTo>
                  <a:pt x="8991600" y="6858000"/>
                </a:lnTo>
                <a:lnTo>
                  <a:pt x="0" y="6858000"/>
                </a:lnTo>
                <a:cubicBezTo>
                  <a:pt x="437322" y="5695122"/>
                  <a:pt x="1749287" y="2653749"/>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5" name="Picture 10"/>
          <p:cNvPicPr>
            <a:picLocks noChangeAspect="1"/>
          </p:cNvPicPr>
          <p:nvPr/>
        </p:nvPicPr>
        <p:blipFill>
          <a:blip r:embed="rId3" cstate="email">
            <a:extLst>
              <a:ext uri="{28A0092B-C50C-407E-A947-70E740481C1C}">
                <a14:useLocalDpi xmlns:a14="http://schemas.microsoft.com/office/drawing/2010/main"/>
              </a:ext>
            </a:extLst>
          </a:blip>
          <a:srcRect l="22279" r="63603"/>
          <a:stretch>
            <a:fillRect/>
          </a:stretch>
        </p:blipFill>
        <p:spPr bwMode="auto">
          <a:xfrm>
            <a:off x="2075260"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044259" y="4663393"/>
            <a:ext cx="2013821" cy="393192"/>
          </a:xfrm>
          <a:prstGeom prst="rect">
            <a:avLst/>
          </a:prstGeom>
        </p:spPr>
      </p:pic>
    </p:spTree>
    <p:extLst>
      <p:ext uri="{BB962C8B-B14F-4D97-AF65-F5344CB8AC3E}">
        <p14:creationId xmlns:p14="http://schemas.microsoft.com/office/powerpoint/2010/main" val="15987780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eft photo blue">
    <p:spTree>
      <p:nvGrpSpPr>
        <p:cNvPr id="1" name=""/>
        <p:cNvGrpSpPr/>
        <p:nvPr/>
      </p:nvGrpSpPr>
      <p:grpSpPr>
        <a:xfrm>
          <a:off x="0" y="0"/>
          <a:ext cx="0" cy="0"/>
          <a:chOff x="0" y="0"/>
          <a:chExt cx="0" cy="0"/>
        </a:xfrm>
      </p:grpSpPr>
      <p:pic>
        <p:nvPicPr>
          <p:cNvPr id="2"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4524591" y="0"/>
            <a:ext cx="461941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4"/>
          <p:cNvGrpSpPr/>
          <p:nvPr userDrawn="1"/>
        </p:nvGrpSpPr>
        <p:grpSpPr>
          <a:xfrm>
            <a:off x="0" y="0"/>
            <a:ext cx="7187805" cy="5143500"/>
            <a:chOff x="0" y="0"/>
            <a:chExt cx="7187805" cy="5143500"/>
          </a:xfrm>
        </p:grpSpPr>
        <p:sp useBgFill="1">
          <p:nvSpPr>
            <p:cNvPr id="3" name="Rectangle 8"/>
            <p:cNvSpPr/>
            <p:nvPr/>
          </p:nvSpPr>
          <p:spPr>
            <a:xfrm flipH="1">
              <a:off x="0" y="0"/>
              <a:ext cx="6743700"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600" h="6858000">
                  <a:moveTo>
                    <a:pt x="0" y="0"/>
                  </a:moveTo>
                  <a:lnTo>
                    <a:pt x="8991600" y="0"/>
                  </a:lnTo>
                  <a:lnTo>
                    <a:pt x="8991600" y="6858000"/>
                  </a:lnTo>
                  <a:lnTo>
                    <a:pt x="0" y="6858000"/>
                  </a:lnTo>
                  <a:cubicBezTo>
                    <a:pt x="437322" y="5695122"/>
                    <a:pt x="1749287" y="2653749"/>
                    <a:pt x="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4" name="Picture 9"/>
            <p:cNvPicPr>
              <a:picLocks noChangeAspect="1"/>
            </p:cNvPicPr>
            <p:nvPr/>
          </p:nvPicPr>
          <p:blipFill>
            <a:blip r:embed="rId3" cstate="email">
              <a:extLst>
                <a:ext uri="{28A0092B-C50C-407E-A947-70E740481C1C}">
                  <a14:useLocalDpi xmlns:a14="http://schemas.microsoft.com/office/drawing/2010/main"/>
                </a:ext>
              </a:extLst>
            </a:blip>
            <a:srcRect l="22279" r="63603"/>
            <a:stretch>
              <a:fillRect/>
            </a:stretch>
          </p:blipFill>
          <p:spPr bwMode="auto">
            <a:xfrm flipH="1">
              <a:off x="5897167"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93083" y="4663393"/>
            <a:ext cx="2013821" cy="393192"/>
          </a:xfrm>
          <a:prstGeom prst="rect">
            <a:avLst/>
          </a:prstGeom>
        </p:spPr>
      </p:pic>
    </p:spTree>
    <p:extLst>
      <p:ext uri="{BB962C8B-B14F-4D97-AF65-F5344CB8AC3E}">
        <p14:creationId xmlns:p14="http://schemas.microsoft.com/office/powerpoint/2010/main" val="3934153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RedSideBar_Title and Content">
    <p:spTree>
      <p:nvGrpSpPr>
        <p:cNvPr id="1" name=""/>
        <p:cNvGrpSpPr/>
        <p:nvPr/>
      </p:nvGrpSpPr>
      <p:grpSpPr>
        <a:xfrm>
          <a:off x="0" y="0"/>
          <a:ext cx="0" cy="0"/>
          <a:chOff x="0" y="0"/>
          <a:chExt cx="0" cy="0"/>
        </a:xfrm>
      </p:grpSpPr>
      <p:pic>
        <p:nvPicPr>
          <p:cNvPr id="4" name="Picture 5"/>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4288" y="0"/>
            <a:ext cx="23574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96441" indent="-96441">
              <a:spcBef>
                <a:spcPts val="0"/>
              </a:spcBef>
              <a:spcAft>
                <a:spcPts val="506"/>
              </a:spcAft>
              <a:buClr>
                <a:schemeClr val="accent6">
                  <a:lumMod val="60000"/>
                  <a:lumOff val="40000"/>
                </a:schemeClr>
              </a:buClr>
              <a:buFont typeface="Arial" panose="020B0604020202020204" pitchFamily="34" charset="0"/>
              <a:buChar char="•"/>
              <a:defRPr sz="2400"/>
            </a:lvl1pPr>
            <a:lvl2pPr marL="289322" indent="-96441">
              <a:spcBef>
                <a:spcPts val="0"/>
              </a:spcBef>
              <a:spcAft>
                <a:spcPts val="506"/>
              </a:spcAft>
              <a:buClr>
                <a:schemeClr val="accent6">
                  <a:lumMod val="60000"/>
                  <a:lumOff val="40000"/>
                </a:schemeClr>
              </a:buClr>
              <a:buFont typeface="Arial" panose="020B0604020202020204" pitchFamily="34" charset="0"/>
              <a:buChar char="•"/>
              <a:defRPr sz="1800"/>
            </a:lvl2pPr>
            <a:lvl3pPr marL="482204" indent="-96441">
              <a:spcBef>
                <a:spcPts val="0"/>
              </a:spcBef>
              <a:spcAft>
                <a:spcPts val="506"/>
              </a:spcAft>
              <a:buClr>
                <a:schemeClr val="accent6">
                  <a:lumMod val="60000"/>
                  <a:lumOff val="40000"/>
                </a:schemeClr>
              </a:buClr>
              <a:buFont typeface="Arial" panose="020B0604020202020204" pitchFamily="34" charset="0"/>
              <a:buChar char="•"/>
              <a:defRPr sz="1800"/>
            </a:lvl3pPr>
            <a:lvl4pPr marL="675085" indent="-96441">
              <a:spcBef>
                <a:spcPts val="0"/>
              </a:spcBef>
              <a:spcAft>
                <a:spcPts val="506"/>
              </a:spcAft>
              <a:buClr>
                <a:schemeClr val="accent6">
                  <a:lumMod val="60000"/>
                  <a:lumOff val="40000"/>
                </a:schemeClr>
              </a:buClr>
              <a:buFont typeface="Arial" panose="020B0604020202020204" pitchFamily="34" charset="0"/>
              <a:buChar char="•"/>
              <a:defRPr sz="1200"/>
            </a:lvl4pPr>
            <a:lvl5pPr marL="867966" indent="-96441">
              <a:spcBef>
                <a:spcPts val="0"/>
              </a:spcBef>
              <a:spcAft>
                <a:spcPts val="506"/>
              </a:spcAft>
              <a:buClr>
                <a:schemeClr val="accent6">
                  <a:lumMod val="60000"/>
                  <a:lumOff val="40000"/>
                </a:schemeClr>
              </a:buClr>
              <a:buFont typeface="Arial" panose="020B0604020202020204"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4396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dSideBar_Title and Content">
    <p:spTree>
      <p:nvGrpSpPr>
        <p:cNvPr id="1" name=""/>
        <p:cNvGrpSpPr/>
        <p:nvPr/>
      </p:nvGrpSpPr>
      <p:grpSpPr>
        <a:xfrm>
          <a:off x="0" y="0"/>
          <a:ext cx="0" cy="0"/>
          <a:chOff x="0" y="0"/>
          <a:chExt cx="0" cy="0"/>
        </a:xfrm>
      </p:grpSpPr>
      <p:pic>
        <p:nvPicPr>
          <p:cNvPr id="4" name="Picture 5"/>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4288" y="0"/>
            <a:ext cx="23574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 y="0"/>
            <a:ext cx="9144000" cy="1181100"/>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846005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Blue Back">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06" y="0"/>
            <a:ext cx="4681896" cy="5143500"/>
          </a:xfrm>
          <a:prstGeom prst="rect">
            <a:avLst/>
          </a:prstGeom>
        </p:spPr>
      </p:pic>
      <p:grpSp>
        <p:nvGrpSpPr>
          <p:cNvPr id="11" name="Group 10"/>
          <p:cNvGrpSpPr/>
          <p:nvPr userDrawn="1"/>
        </p:nvGrpSpPr>
        <p:grpSpPr>
          <a:xfrm>
            <a:off x="3406665" y="0"/>
            <a:ext cx="5708379" cy="5143500"/>
            <a:chOff x="3435621" y="0"/>
            <a:chExt cx="5708379" cy="5143500"/>
          </a:xfrm>
        </p:grpSpPr>
        <p:sp useBgFill="1">
          <p:nvSpPr>
            <p:cNvPr id="12"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3"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1632237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extLst mod="1">
    <p:ext uri="{DCECCB84-F9BA-43D5-87BE-67443E8EF086}">
      <p15:sldGuideLst xmlns:p15="http://schemas.microsoft.com/office/powerpoint/2012/main">
        <p15:guide id="1" pos="400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BlueSideBar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0"/>
            <a:ext cx="3381608" cy="5143500"/>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96441" indent="-96441">
              <a:spcBef>
                <a:spcPts val="0"/>
              </a:spcBef>
              <a:spcAft>
                <a:spcPts val="506"/>
              </a:spcAft>
              <a:buClr>
                <a:schemeClr val="accent6">
                  <a:lumMod val="60000"/>
                  <a:lumOff val="40000"/>
                </a:schemeClr>
              </a:buClr>
              <a:buFont typeface="Arial" panose="020B0604020202020204" pitchFamily="34" charset="0"/>
              <a:buChar char="•"/>
              <a:defRPr/>
            </a:lvl1pPr>
            <a:lvl2pPr marL="289322" indent="-96441">
              <a:spcBef>
                <a:spcPts val="0"/>
              </a:spcBef>
              <a:spcAft>
                <a:spcPts val="506"/>
              </a:spcAft>
              <a:buClr>
                <a:schemeClr val="accent6">
                  <a:lumMod val="60000"/>
                  <a:lumOff val="40000"/>
                </a:schemeClr>
              </a:buClr>
              <a:buFont typeface="Arial" panose="020B0604020202020204" pitchFamily="34" charset="0"/>
              <a:buChar char="•"/>
              <a:defRPr/>
            </a:lvl2pPr>
            <a:lvl3pPr marL="482204" indent="-96441">
              <a:spcBef>
                <a:spcPts val="0"/>
              </a:spcBef>
              <a:spcAft>
                <a:spcPts val="506"/>
              </a:spcAft>
              <a:buClr>
                <a:schemeClr val="accent6">
                  <a:lumMod val="60000"/>
                  <a:lumOff val="40000"/>
                </a:schemeClr>
              </a:buClr>
              <a:buFont typeface="Arial" panose="020B0604020202020204" pitchFamily="34" charset="0"/>
              <a:buChar char="•"/>
              <a:defRPr/>
            </a:lvl3pPr>
            <a:lvl4pPr marL="675085" indent="-96441">
              <a:spcBef>
                <a:spcPts val="0"/>
              </a:spcBef>
              <a:spcAft>
                <a:spcPts val="506"/>
              </a:spcAft>
              <a:buClr>
                <a:schemeClr val="accent6">
                  <a:lumMod val="60000"/>
                  <a:lumOff val="40000"/>
                </a:schemeClr>
              </a:buClr>
              <a:buFont typeface="Arial" panose="020B0604020202020204" pitchFamily="34" charset="0"/>
              <a:buChar char="•"/>
              <a:defRPr/>
            </a:lvl4pPr>
            <a:lvl5pPr marL="867966" indent="-96441">
              <a:spcBef>
                <a:spcPts val="0"/>
              </a:spcBef>
              <a:spcAft>
                <a:spcPts val="506"/>
              </a:spcAft>
              <a:buClr>
                <a:schemeClr val="accent6">
                  <a:lumMod val="60000"/>
                  <a:lumOff val="40000"/>
                </a:schemeClr>
              </a:buCl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4041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ue Side 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0"/>
            <a:ext cx="3381608" cy="5143500"/>
          </a:xfrm>
          <a:prstGeom prst="rect">
            <a:avLst/>
          </a:prstGeom>
        </p:spPr>
      </p:pic>
    </p:spTree>
    <p:extLst>
      <p:ext uri="{BB962C8B-B14F-4D97-AF65-F5344CB8AC3E}">
        <p14:creationId xmlns:p14="http://schemas.microsoft.com/office/powerpoint/2010/main" val="2466592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20370" y="3879285"/>
            <a:ext cx="3934346" cy="768169"/>
          </a:xfrm>
          <a:prstGeom prst="rect">
            <a:avLst/>
          </a:prstGeom>
        </p:spPr>
      </p:pic>
      <p:pic>
        <p:nvPicPr>
          <p:cNvPr id="7"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l="62001" r="4527"/>
          <a:stretch/>
        </p:blipFill>
        <p:spPr bwMode="auto">
          <a:xfrm>
            <a:off x="6070600" y="0"/>
            <a:ext cx="30607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0" y="399522"/>
            <a:ext cx="9144000" cy="2139553"/>
          </a:xfrm>
        </p:spPr>
        <p:txBody>
          <a:bodyPr anchor="b">
            <a:normAutofit/>
          </a:bodyPr>
          <a:lstStyle>
            <a:lvl1pPr algn="ctr">
              <a:defRPr sz="3600"/>
            </a:lvl1pPr>
          </a:lstStyle>
          <a:p>
            <a:r>
              <a:rPr lang="en-US" dirty="0"/>
              <a:t>Click to edit Master title style</a:t>
            </a:r>
          </a:p>
        </p:txBody>
      </p:sp>
      <p:sp>
        <p:nvSpPr>
          <p:cNvPr id="3" name="Text Placeholder 2"/>
          <p:cNvSpPr>
            <a:spLocks noGrp="1"/>
          </p:cNvSpPr>
          <p:nvPr>
            <p:ph type="body" idx="1"/>
          </p:nvPr>
        </p:nvSpPr>
        <p:spPr>
          <a:xfrm>
            <a:off x="0" y="2559315"/>
            <a:ext cx="9144000" cy="1125140"/>
          </a:xfrm>
        </p:spPr>
        <p:txBody>
          <a:bodyPr>
            <a:normAutofit/>
          </a:bodyPr>
          <a:lstStyle>
            <a:lvl1pPr marL="0" indent="0" algn="ctr">
              <a:buNone/>
              <a:defRPr sz="2400">
                <a:solidFill>
                  <a:schemeClr val="bg1"/>
                </a:solidFill>
              </a:defRPr>
            </a:lvl1pPr>
            <a:lvl2pPr marL="192881" indent="0">
              <a:buNone/>
              <a:defRPr sz="844">
                <a:solidFill>
                  <a:schemeClr val="tx1">
                    <a:tint val="75000"/>
                  </a:schemeClr>
                </a:solidFill>
              </a:defRPr>
            </a:lvl2pPr>
            <a:lvl3pPr marL="385763" indent="0">
              <a:buNone/>
              <a:defRPr sz="760">
                <a:solidFill>
                  <a:schemeClr val="tx1">
                    <a:tint val="75000"/>
                  </a:schemeClr>
                </a:solidFill>
              </a:defRPr>
            </a:lvl3pPr>
            <a:lvl4pPr marL="578644" indent="0">
              <a:buNone/>
              <a:defRPr sz="675">
                <a:solidFill>
                  <a:schemeClr val="tx1">
                    <a:tint val="75000"/>
                  </a:schemeClr>
                </a:solidFill>
              </a:defRPr>
            </a:lvl4pPr>
            <a:lvl5pPr marL="771525" indent="0">
              <a:buNone/>
              <a:defRPr sz="675">
                <a:solidFill>
                  <a:schemeClr val="tx1">
                    <a:tint val="75000"/>
                  </a:schemeClr>
                </a:solidFill>
              </a:defRPr>
            </a:lvl5pPr>
            <a:lvl6pPr marL="964406" indent="0">
              <a:buNone/>
              <a:defRPr sz="675">
                <a:solidFill>
                  <a:schemeClr val="tx1">
                    <a:tint val="75000"/>
                  </a:schemeClr>
                </a:solidFill>
              </a:defRPr>
            </a:lvl6pPr>
            <a:lvl7pPr marL="1157288" indent="0">
              <a:buNone/>
              <a:defRPr sz="675">
                <a:solidFill>
                  <a:schemeClr val="tx1">
                    <a:tint val="75000"/>
                  </a:schemeClr>
                </a:solidFill>
              </a:defRPr>
            </a:lvl7pPr>
            <a:lvl8pPr marL="1350169" indent="0">
              <a:buNone/>
              <a:defRPr sz="675">
                <a:solidFill>
                  <a:schemeClr val="tx1">
                    <a:tint val="75000"/>
                  </a:schemeClr>
                </a:solidFill>
              </a:defRPr>
            </a:lvl8pPr>
            <a:lvl9pPr marL="1543050" indent="0">
              <a:buNone/>
              <a:defRPr sz="675">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96726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woObj" preserve="1">
  <p:cSld name="1_Two Content">
    <p:spTree>
      <p:nvGrpSpPr>
        <p:cNvPr id="1" name=""/>
        <p:cNvGrpSpPr/>
        <p:nvPr/>
      </p:nvGrpSpPr>
      <p:grpSpPr>
        <a:xfrm>
          <a:off x="0" y="0"/>
          <a:ext cx="0" cy="0"/>
          <a:chOff x="0" y="0"/>
          <a:chExt cx="0" cy="0"/>
        </a:xfrm>
      </p:grpSpPr>
      <p:pic>
        <p:nvPicPr>
          <p:cNvPr id="5" name="Picture 5"/>
          <p:cNvPicPr>
            <a:picLocks noChangeAspect="1"/>
          </p:cNvPicPr>
          <p:nvPr/>
        </p:nvPicPr>
        <p:blipFill rotWithShape="1">
          <a:blip r:embed="rId2" cstate="email">
            <a:extLst>
              <a:ext uri="{28A0092B-C50C-407E-A947-70E740481C1C}">
                <a14:useLocalDpi xmlns:a14="http://schemas.microsoft.com/office/drawing/2010/main"/>
              </a:ext>
            </a:extLst>
          </a:blip>
          <a:srcRect l="62001" r="4527"/>
          <a:stretch/>
        </p:blipFill>
        <p:spPr bwMode="auto">
          <a:xfrm>
            <a:off x="6070600" y="0"/>
            <a:ext cx="30607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3083" y="4663393"/>
            <a:ext cx="2013821" cy="393192"/>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17901" y="1216822"/>
            <a:ext cx="4196953" cy="3469481"/>
          </a:xfrm>
        </p:spPr>
        <p:txBody>
          <a:bodyPr/>
          <a:lstStyle>
            <a:lvl1pPr marL="96441" indent="-96441">
              <a:buClr>
                <a:schemeClr val="bg1">
                  <a:lumMod val="50000"/>
                </a:schemeClr>
              </a:buClr>
              <a:buFont typeface="Arial" panose="020B0604020202020204" pitchFamily="34" charset="0"/>
              <a:buChar char="•"/>
              <a:defRPr/>
            </a:lvl1pPr>
            <a:lvl2pPr marL="289322" indent="-96441">
              <a:buClr>
                <a:schemeClr val="bg1">
                  <a:lumMod val="50000"/>
                </a:schemeClr>
              </a:buClr>
              <a:buFont typeface="Arial" panose="020B0604020202020204" pitchFamily="34" charset="0"/>
              <a:buChar char="•"/>
              <a:defRPr/>
            </a:lvl2pPr>
            <a:lvl3pPr marL="482204" indent="-96441">
              <a:buClr>
                <a:schemeClr val="bg1">
                  <a:lumMod val="50000"/>
                </a:schemeClr>
              </a:buClr>
              <a:buFont typeface="Arial" panose="020B0604020202020204" pitchFamily="34" charset="0"/>
              <a:buChar char="•"/>
              <a:defRPr/>
            </a:lvl3pPr>
            <a:lvl4pPr marL="675085" indent="-96441">
              <a:buClr>
                <a:schemeClr val="bg1">
                  <a:lumMod val="50000"/>
                </a:schemeClr>
              </a:buClr>
              <a:buFont typeface="Arial" panose="020B0604020202020204" pitchFamily="34" charset="0"/>
              <a:buChar char="•"/>
              <a:defRPr/>
            </a:lvl4pPr>
            <a:lvl5pPr marL="867966" indent="-96441">
              <a:buClr>
                <a:schemeClr val="bg1">
                  <a:lumMod val="50000"/>
                </a:schemeClr>
              </a:buCl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3" y="1216822"/>
            <a:ext cx="4244579" cy="3469481"/>
          </a:xfrm>
        </p:spPr>
        <p:txBody>
          <a:bodyPr/>
          <a:lstStyle>
            <a:lvl1pPr marL="96441" indent="-96441">
              <a:buClr>
                <a:schemeClr val="bg1">
                  <a:lumMod val="50000"/>
                </a:schemeClr>
              </a:buClr>
              <a:buFont typeface="Arial" panose="020B0604020202020204" pitchFamily="34" charset="0"/>
              <a:buChar char="•"/>
              <a:defRPr/>
            </a:lvl1pPr>
            <a:lvl2pPr marL="289322" indent="-96441">
              <a:buClr>
                <a:schemeClr val="bg1">
                  <a:lumMod val="50000"/>
                </a:schemeClr>
              </a:buClr>
              <a:buFont typeface="Arial" panose="020B0604020202020204" pitchFamily="34" charset="0"/>
              <a:buChar char="•"/>
              <a:defRPr/>
            </a:lvl2pPr>
            <a:lvl3pPr marL="482204" indent="-96441">
              <a:buClr>
                <a:schemeClr val="bg1">
                  <a:lumMod val="50000"/>
                </a:schemeClr>
              </a:buClr>
              <a:buFont typeface="Arial" panose="020B0604020202020204" pitchFamily="34" charset="0"/>
              <a:buChar char="•"/>
              <a:defRPr/>
            </a:lvl3pPr>
            <a:lvl4pPr marL="675085" indent="-96441">
              <a:buClr>
                <a:schemeClr val="bg1">
                  <a:lumMod val="50000"/>
                </a:schemeClr>
              </a:buClr>
              <a:buFont typeface="Arial" panose="020B0604020202020204" pitchFamily="34" charset="0"/>
              <a:buChar char="•"/>
              <a:defRPr/>
            </a:lvl4pPr>
            <a:lvl5pPr marL="867966" indent="-96441">
              <a:buClr>
                <a:schemeClr val="bg1">
                  <a:lumMod val="50000"/>
                </a:schemeClr>
              </a:buCl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3398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3885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ck ">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662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Title Blue 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7742682" cy="5143500"/>
          </a:xfrm>
          <a:prstGeom prst="rect">
            <a:avLst/>
          </a:prstGeom>
        </p:spPr>
      </p:pic>
      <p:grpSp>
        <p:nvGrpSpPr>
          <p:cNvPr id="12" name="Group 11"/>
          <p:cNvGrpSpPr/>
          <p:nvPr userDrawn="1"/>
        </p:nvGrpSpPr>
        <p:grpSpPr>
          <a:xfrm>
            <a:off x="3406665" y="0"/>
            <a:ext cx="5708379" cy="5143500"/>
            <a:chOff x="3435621" y="0"/>
            <a:chExt cx="5708379" cy="5143500"/>
          </a:xfrm>
        </p:grpSpPr>
        <p:sp useBgFill="1">
          <p:nvSpPr>
            <p:cNvPr id="13"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4"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0"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1"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2"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734538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Blue Bac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4635500" cy="5143500"/>
          </a:xfrm>
          <a:prstGeom prst="rect">
            <a:avLst/>
          </a:prstGeom>
        </p:spPr>
      </p:pic>
      <p:grpSp>
        <p:nvGrpSpPr>
          <p:cNvPr id="11" name="Group 10"/>
          <p:cNvGrpSpPr/>
          <p:nvPr userDrawn="1"/>
        </p:nvGrpSpPr>
        <p:grpSpPr>
          <a:xfrm>
            <a:off x="3406665" y="0"/>
            <a:ext cx="5708379" cy="5143500"/>
            <a:chOff x="3435621" y="0"/>
            <a:chExt cx="5708379" cy="5143500"/>
          </a:xfrm>
        </p:grpSpPr>
        <p:sp useBgFill="1">
          <p:nvSpPr>
            <p:cNvPr id="12"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3"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32386939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Title Blue Bac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4673601" cy="5143500"/>
          </a:xfrm>
          <a:prstGeom prst="rect">
            <a:avLst/>
          </a:prstGeom>
        </p:spPr>
      </p:pic>
      <p:grpSp>
        <p:nvGrpSpPr>
          <p:cNvPr id="11" name="Group 10"/>
          <p:cNvGrpSpPr/>
          <p:nvPr userDrawn="1"/>
        </p:nvGrpSpPr>
        <p:grpSpPr>
          <a:xfrm>
            <a:off x="3406665" y="0"/>
            <a:ext cx="5708379" cy="5143500"/>
            <a:chOff x="3435621" y="0"/>
            <a:chExt cx="5708379" cy="5143500"/>
          </a:xfrm>
        </p:grpSpPr>
        <p:sp useBgFill="1">
          <p:nvSpPr>
            <p:cNvPr id="12"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3"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456956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Title Blue 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6000750" cy="5143500"/>
          </a:xfrm>
          <a:prstGeom prst="rect">
            <a:avLst/>
          </a:prstGeom>
        </p:spPr>
      </p:pic>
      <p:grpSp>
        <p:nvGrpSpPr>
          <p:cNvPr id="11" name="Group 10"/>
          <p:cNvGrpSpPr/>
          <p:nvPr userDrawn="1"/>
        </p:nvGrpSpPr>
        <p:grpSpPr>
          <a:xfrm>
            <a:off x="3406665" y="0"/>
            <a:ext cx="5708379" cy="5143500"/>
            <a:chOff x="3435621" y="0"/>
            <a:chExt cx="5708379" cy="5143500"/>
          </a:xfrm>
        </p:grpSpPr>
        <p:sp useBgFill="1">
          <p:nvSpPr>
            <p:cNvPr id="12"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3"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3611034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Title Blue Bac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4787900" cy="5143500"/>
          </a:xfrm>
          <a:prstGeom prst="rect">
            <a:avLst/>
          </a:prstGeom>
        </p:spPr>
      </p:pic>
      <p:grpSp>
        <p:nvGrpSpPr>
          <p:cNvPr id="11" name="Group 10"/>
          <p:cNvGrpSpPr/>
          <p:nvPr userDrawn="1"/>
        </p:nvGrpSpPr>
        <p:grpSpPr>
          <a:xfrm>
            <a:off x="3406665" y="0"/>
            <a:ext cx="5708379" cy="5143500"/>
            <a:chOff x="3435621" y="0"/>
            <a:chExt cx="5708379" cy="5143500"/>
          </a:xfrm>
        </p:grpSpPr>
        <p:sp useBgFill="1">
          <p:nvSpPr>
            <p:cNvPr id="12"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3"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24187934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8_Title Blue Bac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7731357" cy="5143500"/>
          </a:xfrm>
          <a:prstGeom prst="rect">
            <a:avLst/>
          </a:prstGeom>
        </p:spPr>
      </p:pic>
      <p:grpSp>
        <p:nvGrpSpPr>
          <p:cNvPr id="14" name="Group 13"/>
          <p:cNvGrpSpPr/>
          <p:nvPr userDrawn="1"/>
        </p:nvGrpSpPr>
        <p:grpSpPr>
          <a:xfrm>
            <a:off x="3406665" y="0"/>
            <a:ext cx="5708379" cy="5143500"/>
            <a:chOff x="3435621" y="0"/>
            <a:chExt cx="5708379" cy="5143500"/>
          </a:xfrm>
        </p:grpSpPr>
        <p:sp useBgFill="1">
          <p:nvSpPr>
            <p:cNvPr id="16"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7"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1218462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7901" y="0"/>
            <a:ext cx="8826099" cy="1181100"/>
          </a:xfrm>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a:xfrm>
            <a:off x="317901" y="1115736"/>
            <a:ext cx="8826099" cy="4027764"/>
          </a:xfrm>
        </p:spPr>
        <p:txBody>
          <a:bodyPr>
            <a:normAutofit/>
          </a:bodyPr>
          <a:lstStyle>
            <a:lvl1pPr marL="130969" indent="-130969">
              <a:spcBef>
                <a:spcPts val="0"/>
              </a:spcBef>
              <a:spcAft>
                <a:spcPts val="675"/>
              </a:spcAft>
              <a:buClr>
                <a:schemeClr val="bg1">
                  <a:lumMod val="85000"/>
                </a:schemeClr>
              </a:buClr>
              <a:buFont typeface="Arial" panose="020B0604020202020204" pitchFamily="34" charset="0"/>
              <a:buChar char="•"/>
              <a:defRPr sz="2400"/>
            </a:lvl1pPr>
            <a:lvl2pPr marL="289322" indent="-96441">
              <a:spcBef>
                <a:spcPts val="0"/>
              </a:spcBef>
              <a:spcAft>
                <a:spcPts val="675"/>
              </a:spcAft>
              <a:buClr>
                <a:schemeClr val="bg1">
                  <a:lumMod val="85000"/>
                </a:schemeClr>
              </a:buClr>
              <a:buFont typeface="Arial" panose="020B0604020202020204" pitchFamily="34" charset="0"/>
              <a:buChar char="•"/>
              <a:defRPr sz="1800"/>
            </a:lvl2pPr>
            <a:lvl3pPr marL="482204" indent="-96441">
              <a:spcBef>
                <a:spcPts val="0"/>
              </a:spcBef>
              <a:spcAft>
                <a:spcPts val="675"/>
              </a:spcAft>
              <a:buClr>
                <a:schemeClr val="bg1">
                  <a:lumMod val="85000"/>
                </a:schemeClr>
              </a:buClr>
              <a:buFont typeface="Arial" panose="020B0604020202020204" pitchFamily="34" charset="0"/>
              <a:buChar char="•"/>
              <a:defRPr sz="1200"/>
            </a:lvl3pPr>
            <a:lvl4pPr marL="675085" indent="-96441">
              <a:spcBef>
                <a:spcPts val="0"/>
              </a:spcBef>
              <a:spcAft>
                <a:spcPts val="675"/>
              </a:spcAft>
              <a:buClr>
                <a:schemeClr val="bg1">
                  <a:lumMod val="85000"/>
                </a:schemeClr>
              </a:buClr>
              <a:buFont typeface="Arial" panose="020B0604020202020204" pitchFamily="34" charset="0"/>
              <a:buChar char="•"/>
              <a:defRPr sz="1200"/>
            </a:lvl4pPr>
            <a:lvl5pPr marL="867966" indent="-96441">
              <a:spcBef>
                <a:spcPts val="0"/>
              </a:spcBef>
              <a:spcAft>
                <a:spcPts val="675"/>
              </a:spcAft>
              <a:buClr>
                <a:schemeClr val="bg1">
                  <a:lumMod val="85000"/>
                </a:schemeClr>
              </a:buClr>
              <a:buFont typeface="Arial" panose="020B0604020202020204"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91254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7141464" y="4694954"/>
            <a:ext cx="1852411" cy="361678"/>
          </a:xfrm>
          <a:prstGeom prst="rect">
            <a:avLst/>
          </a:prstGeom>
        </p:spPr>
      </p:pic>
      <p:sp>
        <p:nvSpPr>
          <p:cNvPr id="1026" name="Title Placeholder 1"/>
          <p:cNvSpPr>
            <a:spLocks noGrp="1"/>
          </p:cNvSpPr>
          <p:nvPr>
            <p:ph type="title"/>
          </p:nvPr>
        </p:nvSpPr>
        <p:spPr bwMode="auto">
          <a:xfrm>
            <a:off x="317901" y="0"/>
            <a:ext cx="8826099" cy="118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317901" y="1181101"/>
            <a:ext cx="8826099" cy="3962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AutoShape 11"/>
          <p:cNvSpPr>
            <a:spLocks noChangeAspect="1" noChangeArrowheads="1" noTextEdit="1"/>
          </p:cNvSpPr>
          <p:nvPr userDrawn="1"/>
        </p:nvSpPr>
        <p:spPr bwMode="auto">
          <a:xfrm>
            <a:off x="7602141" y="4575575"/>
            <a:ext cx="1360884" cy="481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Trebuchet MS"/>
              <a:ea typeface="ＭＳ Ｐゴシック" charset="0"/>
              <a:cs typeface="+mn-cs"/>
            </a:endParaRPr>
          </a:p>
        </p:txBody>
      </p:sp>
    </p:spTree>
    <p:extLst>
      <p:ext uri="{BB962C8B-B14F-4D97-AF65-F5344CB8AC3E}">
        <p14:creationId xmlns:p14="http://schemas.microsoft.com/office/powerpoint/2010/main" val="327991167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41" r:id="rId14"/>
    <p:sldLayoutId id="2147483729" r:id="rId15"/>
    <p:sldLayoutId id="2147483730" r:id="rId16"/>
    <p:sldLayoutId id="2147483731" r:id="rId17"/>
    <p:sldLayoutId id="2147483732" r:id="rId18"/>
    <p:sldLayoutId id="2147483740" r:id="rId19"/>
    <p:sldLayoutId id="2147483733" r:id="rId20"/>
    <p:sldLayoutId id="2147483735" r:id="rId21"/>
    <p:sldLayoutId id="2147483736" r:id="rId22"/>
    <p:sldLayoutId id="2147483737" r:id="rId23"/>
    <p:sldLayoutId id="2147483738" r:id="rId24"/>
    <p:sldLayoutId id="2147483739" r:id="rId25"/>
  </p:sldLayoutIdLst>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txStyles>
    <p:titleStyle>
      <a:lvl1pPr algn="l" defTabSz="385763" rtl="0" eaLnBrk="0" fontAlgn="base" hangingPunct="0">
        <a:lnSpc>
          <a:spcPct val="90000"/>
        </a:lnSpc>
        <a:spcBef>
          <a:spcPct val="0"/>
        </a:spcBef>
        <a:spcAft>
          <a:spcPct val="0"/>
        </a:spcAft>
        <a:defRPr sz="3600" kern="1200">
          <a:solidFill>
            <a:schemeClr val="tx2">
              <a:lumMod val="75000"/>
            </a:schemeClr>
          </a:solidFill>
          <a:latin typeface="Palatino Linotype" panose="02040502050505030304" pitchFamily="18" charset="0"/>
          <a:ea typeface="+mj-ea"/>
          <a:cs typeface="+mj-cs"/>
        </a:defRPr>
      </a:lvl1pPr>
      <a:lvl2pPr algn="l" defTabSz="385763" rtl="0" eaLnBrk="0" fontAlgn="base" hangingPunct="0">
        <a:lnSpc>
          <a:spcPct val="90000"/>
        </a:lnSpc>
        <a:spcBef>
          <a:spcPct val="0"/>
        </a:spcBef>
        <a:spcAft>
          <a:spcPct val="0"/>
        </a:spcAft>
        <a:defRPr sz="2025">
          <a:solidFill>
            <a:schemeClr val="bg1"/>
          </a:solidFill>
          <a:latin typeface="Palatino Linotype" panose="02040502050505030304" pitchFamily="18" charset="0"/>
        </a:defRPr>
      </a:lvl2pPr>
      <a:lvl3pPr algn="l" defTabSz="385763" rtl="0" eaLnBrk="0" fontAlgn="base" hangingPunct="0">
        <a:lnSpc>
          <a:spcPct val="90000"/>
        </a:lnSpc>
        <a:spcBef>
          <a:spcPct val="0"/>
        </a:spcBef>
        <a:spcAft>
          <a:spcPct val="0"/>
        </a:spcAft>
        <a:defRPr sz="2025">
          <a:solidFill>
            <a:schemeClr val="bg1"/>
          </a:solidFill>
          <a:latin typeface="Palatino Linotype" panose="02040502050505030304" pitchFamily="18" charset="0"/>
        </a:defRPr>
      </a:lvl3pPr>
      <a:lvl4pPr algn="l" defTabSz="385763" rtl="0" eaLnBrk="0" fontAlgn="base" hangingPunct="0">
        <a:lnSpc>
          <a:spcPct val="90000"/>
        </a:lnSpc>
        <a:spcBef>
          <a:spcPct val="0"/>
        </a:spcBef>
        <a:spcAft>
          <a:spcPct val="0"/>
        </a:spcAft>
        <a:defRPr sz="2025">
          <a:solidFill>
            <a:schemeClr val="bg1"/>
          </a:solidFill>
          <a:latin typeface="Palatino Linotype" panose="02040502050505030304" pitchFamily="18" charset="0"/>
        </a:defRPr>
      </a:lvl4pPr>
      <a:lvl5pPr algn="l" defTabSz="385763" rtl="0" eaLnBrk="0" fontAlgn="base" hangingPunct="0">
        <a:lnSpc>
          <a:spcPct val="90000"/>
        </a:lnSpc>
        <a:spcBef>
          <a:spcPct val="0"/>
        </a:spcBef>
        <a:spcAft>
          <a:spcPct val="0"/>
        </a:spcAft>
        <a:defRPr sz="2025">
          <a:solidFill>
            <a:schemeClr val="bg1"/>
          </a:solidFill>
          <a:latin typeface="Palatino Linotype" panose="02040502050505030304" pitchFamily="18" charset="0"/>
        </a:defRPr>
      </a:lvl5pPr>
      <a:lvl6pPr marL="257175" algn="l" defTabSz="385763" rtl="0" fontAlgn="base">
        <a:lnSpc>
          <a:spcPct val="90000"/>
        </a:lnSpc>
        <a:spcBef>
          <a:spcPct val="0"/>
        </a:spcBef>
        <a:spcAft>
          <a:spcPct val="0"/>
        </a:spcAft>
        <a:defRPr sz="2025">
          <a:solidFill>
            <a:schemeClr val="bg1"/>
          </a:solidFill>
          <a:latin typeface="Palatino Linotype" panose="02040502050505030304" pitchFamily="18" charset="0"/>
        </a:defRPr>
      </a:lvl6pPr>
      <a:lvl7pPr marL="514350" algn="l" defTabSz="385763" rtl="0" fontAlgn="base">
        <a:lnSpc>
          <a:spcPct val="90000"/>
        </a:lnSpc>
        <a:spcBef>
          <a:spcPct val="0"/>
        </a:spcBef>
        <a:spcAft>
          <a:spcPct val="0"/>
        </a:spcAft>
        <a:defRPr sz="2025">
          <a:solidFill>
            <a:schemeClr val="bg1"/>
          </a:solidFill>
          <a:latin typeface="Palatino Linotype" panose="02040502050505030304" pitchFamily="18" charset="0"/>
        </a:defRPr>
      </a:lvl7pPr>
      <a:lvl8pPr marL="771525" algn="l" defTabSz="385763" rtl="0" fontAlgn="base">
        <a:lnSpc>
          <a:spcPct val="90000"/>
        </a:lnSpc>
        <a:spcBef>
          <a:spcPct val="0"/>
        </a:spcBef>
        <a:spcAft>
          <a:spcPct val="0"/>
        </a:spcAft>
        <a:defRPr sz="2025">
          <a:solidFill>
            <a:schemeClr val="bg1"/>
          </a:solidFill>
          <a:latin typeface="Palatino Linotype" panose="02040502050505030304" pitchFamily="18" charset="0"/>
        </a:defRPr>
      </a:lvl8pPr>
      <a:lvl9pPr marL="1028700" algn="l" defTabSz="385763" rtl="0" fontAlgn="base">
        <a:lnSpc>
          <a:spcPct val="90000"/>
        </a:lnSpc>
        <a:spcBef>
          <a:spcPct val="0"/>
        </a:spcBef>
        <a:spcAft>
          <a:spcPct val="0"/>
        </a:spcAft>
        <a:defRPr sz="2025">
          <a:solidFill>
            <a:schemeClr val="bg1"/>
          </a:solidFill>
          <a:latin typeface="Palatino Linotype" panose="02040502050505030304" pitchFamily="18" charset="0"/>
        </a:defRPr>
      </a:lvl9pPr>
    </p:titleStyle>
    <p:bodyStyle>
      <a:lvl1pPr marL="176213" indent="-176213"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400" kern="1200">
          <a:solidFill>
            <a:schemeClr val="tx2">
              <a:lumMod val="75000"/>
            </a:schemeClr>
          </a:solidFill>
          <a:latin typeface="+mn-lt"/>
          <a:ea typeface="+mn-ea"/>
          <a:cs typeface="+mn-cs"/>
        </a:defRPr>
      </a:lvl1pPr>
      <a:lvl2pPr marL="341313" indent="-147638"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000" kern="1200">
          <a:solidFill>
            <a:schemeClr val="tx2">
              <a:lumMod val="75000"/>
            </a:schemeClr>
          </a:solidFill>
          <a:latin typeface="+mn-lt"/>
          <a:ea typeface="+mn-ea"/>
          <a:cs typeface="+mn-cs"/>
        </a:defRPr>
      </a:lvl2pPr>
      <a:lvl3pPr marL="482204"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000" kern="1200">
          <a:solidFill>
            <a:schemeClr val="tx2">
              <a:lumMod val="75000"/>
            </a:schemeClr>
          </a:solidFill>
          <a:latin typeface="+mn-lt"/>
          <a:ea typeface="+mn-ea"/>
          <a:cs typeface="+mn-cs"/>
        </a:defRPr>
      </a:lvl3pPr>
      <a:lvl4pPr marL="675085"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1400" kern="1200">
          <a:solidFill>
            <a:schemeClr val="tx2">
              <a:lumMod val="75000"/>
            </a:schemeClr>
          </a:solidFill>
          <a:latin typeface="+mn-lt"/>
          <a:ea typeface="+mn-ea"/>
          <a:cs typeface="+mn-cs"/>
        </a:defRPr>
      </a:lvl4pPr>
      <a:lvl5pPr marL="867966"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1400" kern="1200">
          <a:solidFill>
            <a:schemeClr val="tx2">
              <a:lumMod val="75000"/>
            </a:schemeClr>
          </a:solidFill>
          <a:latin typeface="+mn-lt"/>
          <a:ea typeface="+mn-ea"/>
          <a:cs typeface="+mn-cs"/>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p:bodyStyle>
    <p:otherStyle>
      <a:defPPr>
        <a:defRPr lang="en-US"/>
      </a:defPPr>
      <a:lvl1pPr marL="0" algn="l" defTabSz="385763" rtl="0" eaLnBrk="1" latinLnBrk="0" hangingPunct="1">
        <a:defRPr sz="760" kern="1200">
          <a:solidFill>
            <a:schemeClr val="tx1"/>
          </a:solidFill>
          <a:latin typeface="+mn-lt"/>
          <a:ea typeface="+mn-ea"/>
          <a:cs typeface="+mn-cs"/>
        </a:defRPr>
      </a:lvl1pPr>
      <a:lvl2pPr marL="192881" algn="l" defTabSz="385763" rtl="0" eaLnBrk="1" latinLnBrk="0" hangingPunct="1">
        <a:defRPr sz="760" kern="1200">
          <a:solidFill>
            <a:schemeClr val="tx1"/>
          </a:solidFill>
          <a:latin typeface="+mn-lt"/>
          <a:ea typeface="+mn-ea"/>
          <a:cs typeface="+mn-cs"/>
        </a:defRPr>
      </a:lvl2pPr>
      <a:lvl3pPr marL="385763" algn="l" defTabSz="385763" rtl="0" eaLnBrk="1" latinLnBrk="0" hangingPunct="1">
        <a:defRPr sz="760" kern="1200">
          <a:solidFill>
            <a:schemeClr val="tx1"/>
          </a:solidFill>
          <a:latin typeface="+mn-lt"/>
          <a:ea typeface="+mn-ea"/>
          <a:cs typeface="+mn-cs"/>
        </a:defRPr>
      </a:lvl3pPr>
      <a:lvl4pPr marL="578644" algn="l" defTabSz="385763" rtl="0" eaLnBrk="1" latinLnBrk="0" hangingPunct="1">
        <a:defRPr sz="760" kern="1200">
          <a:solidFill>
            <a:schemeClr val="tx1"/>
          </a:solidFill>
          <a:latin typeface="+mn-lt"/>
          <a:ea typeface="+mn-ea"/>
          <a:cs typeface="+mn-cs"/>
        </a:defRPr>
      </a:lvl4pPr>
      <a:lvl5pPr marL="771525" algn="l" defTabSz="385763" rtl="0" eaLnBrk="1" latinLnBrk="0" hangingPunct="1">
        <a:defRPr sz="760" kern="1200">
          <a:solidFill>
            <a:schemeClr val="tx1"/>
          </a:solidFill>
          <a:latin typeface="+mn-lt"/>
          <a:ea typeface="+mn-ea"/>
          <a:cs typeface="+mn-cs"/>
        </a:defRPr>
      </a:lvl5pPr>
      <a:lvl6pPr marL="964406" algn="l" defTabSz="385763" rtl="0" eaLnBrk="1" latinLnBrk="0" hangingPunct="1">
        <a:defRPr sz="760" kern="1200">
          <a:solidFill>
            <a:schemeClr val="tx1"/>
          </a:solidFill>
          <a:latin typeface="+mn-lt"/>
          <a:ea typeface="+mn-ea"/>
          <a:cs typeface="+mn-cs"/>
        </a:defRPr>
      </a:lvl6pPr>
      <a:lvl7pPr marL="1157288" algn="l" defTabSz="385763" rtl="0" eaLnBrk="1" latinLnBrk="0" hangingPunct="1">
        <a:defRPr sz="760" kern="1200">
          <a:solidFill>
            <a:schemeClr val="tx1"/>
          </a:solidFill>
          <a:latin typeface="+mn-lt"/>
          <a:ea typeface="+mn-ea"/>
          <a:cs typeface="+mn-cs"/>
        </a:defRPr>
      </a:lvl7pPr>
      <a:lvl8pPr marL="1350169" algn="l" defTabSz="385763" rtl="0" eaLnBrk="1" latinLnBrk="0" hangingPunct="1">
        <a:defRPr sz="760" kern="1200">
          <a:solidFill>
            <a:schemeClr val="tx1"/>
          </a:solidFill>
          <a:latin typeface="+mn-lt"/>
          <a:ea typeface="+mn-ea"/>
          <a:cs typeface="+mn-cs"/>
        </a:defRPr>
      </a:lvl8pPr>
      <a:lvl9pPr marL="1543050" algn="l" defTabSz="385763"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hyperlink" Target="https://www.cbinsights.com/research/jobs-automation-artificial-intelligence-risk/" TargetMode="External"/><Relationship Id="rId3" Type="http://schemas.openxmlformats.org/officeDocument/2006/relationships/hyperlink" Target="https://hackernoon.com/ai-smart-contracts-the-past-present-and-future-625d3416807b" TargetMode="External"/><Relationship Id="rId7" Type="http://schemas.openxmlformats.org/officeDocument/2006/relationships/hyperlink" Target="https://www.bonline.com/blog/what-is-gdpr/" TargetMode="External"/><Relationship Id="rId2" Type="http://schemas.openxmlformats.org/officeDocument/2006/relationships/hyperlink" Target="https://cialforcdlc.blogspot.com/2018/11/asmart-contract-is-computer-code.html" TargetMode="External"/><Relationship Id="rId1" Type="http://schemas.openxmlformats.org/officeDocument/2006/relationships/slideLayout" Target="../slideLayouts/slideLayout21.xml"/><Relationship Id="rId6" Type="http://schemas.openxmlformats.org/officeDocument/2006/relationships/hyperlink" Target="https://medium.com/applicature/utilization-of-distributed-technologies-for-custom-solutions-public-private-and-hybrid-570a1e14852" TargetMode="External"/><Relationship Id="rId5" Type="http://schemas.openxmlformats.org/officeDocument/2006/relationships/hyperlink" Target="https://blockchainhub.net/blockchains-and-distributed-ledger-technologies-in-general/" TargetMode="External"/><Relationship Id="rId4" Type="http://schemas.openxmlformats.org/officeDocument/2006/relationships/hyperlink" Target="https://www.slideshare.net/narnoli/blockchain-basics-76836475"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1.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200" dirty="0">
                <a:latin typeface="Calibri" panose="020F0502020204030204" pitchFamily="34" charset="0"/>
                <a:cs typeface="Calibri" panose="020F0502020204030204" pitchFamily="34" charset="0"/>
              </a:rPr>
              <a:t>GDPR Compliant Public Blockchain using AI Smart Contract</a:t>
            </a:r>
            <a:endParaRPr lang="en-US" sz="3200" dirty="0">
              <a:latin typeface="+mn-lt"/>
            </a:endParaRPr>
          </a:p>
        </p:txBody>
      </p:sp>
      <p:sp>
        <p:nvSpPr>
          <p:cNvPr id="3" name="Subtitle 2"/>
          <p:cNvSpPr>
            <a:spLocks noGrp="1"/>
          </p:cNvSpPr>
          <p:nvPr>
            <p:ph type="subTitle" idx="1"/>
          </p:nvPr>
        </p:nvSpPr>
        <p:spPr/>
        <p:txBody>
          <a:bodyPr/>
          <a:lstStyle/>
          <a:p>
            <a:r>
              <a:rPr lang="en-US" sz="1600" dirty="0"/>
              <a:t>MSDS 7349 : </a:t>
            </a:r>
            <a:r>
              <a:rPr lang="en-US" sz="1600" dirty="0" err="1"/>
              <a:t>Data|network</a:t>
            </a:r>
            <a:r>
              <a:rPr lang="en-US" sz="1600" dirty="0"/>
              <a:t> Security</a:t>
            </a:r>
          </a:p>
        </p:txBody>
      </p:sp>
      <p:sp>
        <p:nvSpPr>
          <p:cNvPr id="4" name="Text Placeholder 3"/>
          <p:cNvSpPr>
            <a:spLocks noGrp="1"/>
          </p:cNvSpPr>
          <p:nvPr>
            <p:ph type="body" sz="quarter" idx="10"/>
          </p:nvPr>
        </p:nvSpPr>
        <p:spPr/>
        <p:txBody>
          <a:bodyPr/>
          <a:lstStyle/>
          <a:p>
            <a:r>
              <a:rPr lang="en-US" dirty="0"/>
              <a:t>By Andy Ho , An Nguyen, Jodi </a:t>
            </a:r>
            <a:r>
              <a:rPr lang="en-US" dirty="0" err="1"/>
              <a:t>Pafford</a:t>
            </a:r>
            <a:endParaRPr lang="en-US" dirty="0"/>
          </a:p>
        </p:txBody>
      </p:sp>
    </p:spTree>
    <p:extLst>
      <p:ext uri="{BB962C8B-B14F-4D97-AF65-F5344CB8AC3E}">
        <p14:creationId xmlns:p14="http://schemas.microsoft.com/office/powerpoint/2010/main" val="6597911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97D3E-D64A-D248-8D81-0036939C6B62}"/>
              </a:ext>
            </a:extLst>
          </p:cNvPr>
          <p:cNvSpPr>
            <a:spLocks noGrp="1"/>
          </p:cNvSpPr>
          <p:nvPr>
            <p:ph type="title" idx="4294967295"/>
          </p:nvPr>
        </p:nvSpPr>
        <p:spPr>
          <a:xfrm>
            <a:off x="317500" y="123355"/>
            <a:ext cx="8826500" cy="715581"/>
          </a:xfrm>
        </p:spPr>
        <p:txBody>
          <a:bodyPr/>
          <a:lstStyle/>
          <a:p>
            <a:r>
              <a:rPr lang="en-US" sz="1600" b="1" dirty="0">
                <a:solidFill>
                  <a:schemeClr val="tx1"/>
                </a:solidFill>
                <a:latin typeface="+mn-lt"/>
              </a:rPr>
              <a:t>REFERENCES</a:t>
            </a:r>
          </a:p>
        </p:txBody>
      </p:sp>
      <p:sp>
        <p:nvSpPr>
          <p:cNvPr id="4" name="TextBox 3">
            <a:extLst>
              <a:ext uri="{FF2B5EF4-FFF2-40B4-BE49-F238E27FC236}">
                <a16:creationId xmlns:a16="http://schemas.microsoft.com/office/drawing/2014/main" id="{D35FE29A-D21D-E943-A2A1-080A82973E9A}"/>
              </a:ext>
            </a:extLst>
          </p:cNvPr>
          <p:cNvSpPr txBox="1"/>
          <p:nvPr/>
        </p:nvSpPr>
        <p:spPr>
          <a:xfrm>
            <a:off x="559293" y="2969322"/>
            <a:ext cx="7067961" cy="923330"/>
          </a:xfrm>
          <a:prstGeom prst="rect">
            <a:avLst/>
          </a:prstGeom>
          <a:noFill/>
        </p:spPr>
        <p:txBody>
          <a:bodyPr wrap="none" rtlCol="0">
            <a:spAutoFit/>
          </a:bodyPr>
          <a:lstStyle/>
          <a:p>
            <a:r>
              <a:rPr lang="en-US" dirty="0"/>
              <a:t>Smart Contracts</a:t>
            </a:r>
          </a:p>
          <a:p>
            <a:r>
              <a:rPr lang="en-US" dirty="0">
                <a:hlinkClick r:id="rId2"/>
              </a:rPr>
              <a:t>https://cialforcdlc.blogspot.com/2018/11/asmart-contract-is-computer-code.html</a:t>
            </a:r>
            <a:endParaRPr lang="en-US" dirty="0"/>
          </a:p>
          <a:p>
            <a:r>
              <a:rPr lang="en-US" dirty="0">
                <a:hlinkClick r:id="rId3"/>
              </a:rPr>
              <a:t>https://hackernoon.com/ai-smart-contracts-the-past-present-and-future-625d3416807b</a:t>
            </a:r>
            <a:endParaRPr lang="en-US" dirty="0"/>
          </a:p>
          <a:p>
            <a:endParaRPr lang="en-US" dirty="0"/>
          </a:p>
        </p:txBody>
      </p:sp>
      <p:sp>
        <p:nvSpPr>
          <p:cNvPr id="5" name="TextBox 4">
            <a:extLst>
              <a:ext uri="{FF2B5EF4-FFF2-40B4-BE49-F238E27FC236}">
                <a16:creationId xmlns:a16="http://schemas.microsoft.com/office/drawing/2014/main" id="{93DF3369-6CD2-C040-A2AA-A08CD9A80D7B}"/>
              </a:ext>
            </a:extLst>
          </p:cNvPr>
          <p:cNvSpPr txBox="1"/>
          <p:nvPr/>
        </p:nvSpPr>
        <p:spPr>
          <a:xfrm>
            <a:off x="559293" y="835351"/>
            <a:ext cx="7670307" cy="1338828"/>
          </a:xfrm>
          <a:prstGeom prst="rect">
            <a:avLst/>
          </a:prstGeom>
          <a:noFill/>
        </p:spPr>
        <p:txBody>
          <a:bodyPr wrap="square" rtlCol="0">
            <a:spAutoFit/>
          </a:bodyPr>
          <a:lstStyle/>
          <a:p>
            <a:r>
              <a:rPr lang="en-US" dirty="0"/>
              <a:t>Blockchain</a:t>
            </a:r>
          </a:p>
          <a:p>
            <a:r>
              <a:rPr lang="en-US" dirty="0">
                <a:hlinkClick r:id="rId4"/>
              </a:rPr>
              <a:t>https://www.slideshare.net/narnoli/blockchain-basics-76836475</a:t>
            </a:r>
            <a:endParaRPr lang="en-US" dirty="0"/>
          </a:p>
          <a:p>
            <a:r>
              <a:rPr lang="en-US" dirty="0">
                <a:hlinkClick r:id="rId5"/>
              </a:rPr>
              <a:t>https://blockchainhub.net/blockchains-and-distributed-ledger-technologies-in-general/</a:t>
            </a:r>
            <a:endParaRPr lang="en-US" dirty="0"/>
          </a:p>
          <a:p>
            <a:r>
              <a:rPr lang="en-US" dirty="0">
                <a:hlinkClick r:id="rId6"/>
              </a:rPr>
              <a:t>https://medium.com/applicature/utilization-of-distributed-technologies-for-custom-solutions-public-private-and-hybrid-570a1e14852</a:t>
            </a:r>
            <a:endParaRPr lang="en-US" dirty="0"/>
          </a:p>
          <a:p>
            <a:endParaRPr lang="en-US" dirty="0"/>
          </a:p>
        </p:txBody>
      </p:sp>
      <p:sp>
        <p:nvSpPr>
          <p:cNvPr id="7" name="TextBox 6">
            <a:extLst>
              <a:ext uri="{FF2B5EF4-FFF2-40B4-BE49-F238E27FC236}">
                <a16:creationId xmlns:a16="http://schemas.microsoft.com/office/drawing/2014/main" id="{EFCB651D-8C4A-E849-8BC0-6E7D5574BEBD}"/>
              </a:ext>
            </a:extLst>
          </p:cNvPr>
          <p:cNvSpPr txBox="1"/>
          <p:nvPr/>
        </p:nvSpPr>
        <p:spPr>
          <a:xfrm>
            <a:off x="559293" y="2188733"/>
            <a:ext cx="3800336" cy="715581"/>
          </a:xfrm>
          <a:prstGeom prst="rect">
            <a:avLst/>
          </a:prstGeom>
          <a:noFill/>
        </p:spPr>
        <p:txBody>
          <a:bodyPr wrap="none" rtlCol="0">
            <a:spAutoFit/>
          </a:bodyPr>
          <a:lstStyle/>
          <a:p>
            <a:r>
              <a:rPr lang="en-US" dirty="0"/>
              <a:t>GDPR</a:t>
            </a:r>
          </a:p>
          <a:p>
            <a:r>
              <a:rPr lang="en-US" dirty="0">
                <a:hlinkClick r:id="rId7"/>
              </a:rPr>
              <a:t>https://www.bonline.com/blog/what-is-gdpr/</a:t>
            </a:r>
            <a:endParaRPr lang="en-US" dirty="0"/>
          </a:p>
          <a:p>
            <a:endParaRPr lang="en-US" dirty="0"/>
          </a:p>
        </p:txBody>
      </p:sp>
      <p:sp>
        <p:nvSpPr>
          <p:cNvPr id="8" name="TextBox 7">
            <a:extLst>
              <a:ext uri="{FF2B5EF4-FFF2-40B4-BE49-F238E27FC236}">
                <a16:creationId xmlns:a16="http://schemas.microsoft.com/office/drawing/2014/main" id="{D41B03CA-3737-E440-A06C-A175A2484ED2}"/>
              </a:ext>
            </a:extLst>
          </p:cNvPr>
          <p:cNvSpPr txBox="1"/>
          <p:nvPr/>
        </p:nvSpPr>
        <p:spPr>
          <a:xfrm>
            <a:off x="559293" y="3892652"/>
            <a:ext cx="6680931" cy="715581"/>
          </a:xfrm>
          <a:prstGeom prst="rect">
            <a:avLst/>
          </a:prstGeom>
          <a:noFill/>
        </p:spPr>
        <p:txBody>
          <a:bodyPr wrap="none" rtlCol="0">
            <a:spAutoFit/>
          </a:bodyPr>
          <a:lstStyle/>
          <a:p>
            <a:r>
              <a:rPr lang="en-US" dirty="0"/>
              <a:t>Artificial Intelligence</a:t>
            </a:r>
          </a:p>
          <a:p>
            <a:r>
              <a:rPr lang="en-US" dirty="0">
                <a:hlinkClick r:id="rId8"/>
              </a:rPr>
              <a:t>https://www.cbinsights.com/research/jobs-automation-artificial-intelligence-risk/</a:t>
            </a:r>
            <a:endParaRPr lang="en-US" dirty="0"/>
          </a:p>
          <a:p>
            <a:endParaRPr lang="en-US" dirty="0"/>
          </a:p>
        </p:txBody>
      </p:sp>
    </p:spTree>
    <p:extLst>
      <p:ext uri="{BB962C8B-B14F-4D97-AF65-F5344CB8AC3E}">
        <p14:creationId xmlns:p14="http://schemas.microsoft.com/office/powerpoint/2010/main" val="26289120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28A00-0C71-8A45-B661-538DEE93F814}"/>
              </a:ext>
            </a:extLst>
          </p:cNvPr>
          <p:cNvSpPr txBox="1"/>
          <p:nvPr/>
        </p:nvSpPr>
        <p:spPr>
          <a:xfrm>
            <a:off x="559293" y="328474"/>
            <a:ext cx="6244851" cy="369332"/>
          </a:xfrm>
          <a:prstGeom prst="rect">
            <a:avLst/>
          </a:prstGeom>
          <a:noFill/>
        </p:spPr>
        <p:txBody>
          <a:bodyPr wrap="none" rtlCol="0">
            <a:spAutoFit/>
          </a:bodyPr>
          <a:lstStyle/>
          <a:p>
            <a:r>
              <a:rPr lang="en-US" sz="1800" b="1" dirty="0"/>
              <a:t>EXECUTIVE SUMMARY: A Solid Solution for the Digital Era</a:t>
            </a:r>
          </a:p>
        </p:txBody>
      </p:sp>
      <p:sp>
        <p:nvSpPr>
          <p:cNvPr id="2" name="Rectangle 1">
            <a:extLst>
              <a:ext uri="{FF2B5EF4-FFF2-40B4-BE49-F238E27FC236}">
                <a16:creationId xmlns:a16="http://schemas.microsoft.com/office/drawing/2014/main" id="{D69A6987-FABA-0A43-89B0-3FD5FB62BA62}"/>
              </a:ext>
            </a:extLst>
          </p:cNvPr>
          <p:cNvSpPr/>
          <p:nvPr/>
        </p:nvSpPr>
        <p:spPr>
          <a:xfrm>
            <a:off x="568171" y="689225"/>
            <a:ext cx="7750206" cy="1438855"/>
          </a:xfrm>
          <a:prstGeom prst="rect">
            <a:avLst/>
          </a:prstGeom>
        </p:spPr>
        <p:txBody>
          <a:bodyPr wrap="square">
            <a:spAutoFit/>
          </a:bodyPr>
          <a:lstStyle/>
          <a:p>
            <a:pPr>
              <a:spcBef>
                <a:spcPts val="1200"/>
              </a:spcBef>
              <a:spcAft>
                <a:spcPts val="1200"/>
              </a:spcAft>
            </a:pPr>
            <a:r>
              <a:rPr lang="en-US" dirty="0">
                <a:solidFill>
                  <a:schemeClr val="tx2">
                    <a:lumMod val="75000"/>
                  </a:schemeClr>
                </a:solidFill>
                <a:latin typeface="Calibri" panose="020F0502020204030204" pitchFamily="34" charset="0"/>
                <a:cs typeface="Calibri" panose="020F0502020204030204" pitchFamily="34" charset="0"/>
              </a:rPr>
              <a:t>The fourth industrial revolution (4IR) will usher in an era of complete dependency on technology for our daily lives.  The technology will be fueled by personal data.  As security threats loom, users should have the right to control their digital identity, history, or information while getting compensated by entities who require their data.  And entities should be held accountable when this personal data is at use.</a:t>
            </a:r>
          </a:p>
          <a:p>
            <a:pPr>
              <a:spcBef>
                <a:spcPts val="1200"/>
              </a:spcBef>
              <a:spcAft>
                <a:spcPts val="1200"/>
              </a:spcAft>
            </a:pPr>
            <a:r>
              <a:rPr lang="en-US" dirty="0">
                <a:solidFill>
                  <a:schemeClr val="tx2">
                    <a:lumMod val="75000"/>
                  </a:schemeClr>
                </a:solidFill>
                <a:latin typeface="Calibri" panose="020F0502020204030204" pitchFamily="34" charset="0"/>
                <a:cs typeface="Calibri" panose="020F0502020204030204" pitchFamily="34" charset="0"/>
              </a:rPr>
              <a:t>Our research dives into data protection, technology, and compensation:</a:t>
            </a:r>
            <a:endParaRPr lang="en-US" dirty="0">
              <a:solidFill>
                <a:schemeClr val="tx2">
                  <a:lumMod val="75000"/>
                </a:schemeClr>
              </a:solidFill>
            </a:endParaRPr>
          </a:p>
        </p:txBody>
      </p:sp>
      <p:pic>
        <p:nvPicPr>
          <p:cNvPr id="7" name="Picture 6">
            <a:extLst>
              <a:ext uri="{FF2B5EF4-FFF2-40B4-BE49-F238E27FC236}">
                <a16:creationId xmlns:a16="http://schemas.microsoft.com/office/drawing/2014/main" id="{63BD6AAC-E41F-B140-B5EA-C6B4189F5F6B}"/>
              </a:ext>
            </a:extLst>
          </p:cNvPr>
          <p:cNvPicPr>
            <a:picLocks noChangeAspect="1"/>
          </p:cNvPicPr>
          <p:nvPr/>
        </p:nvPicPr>
        <p:blipFill>
          <a:blip r:embed="rId2"/>
          <a:stretch>
            <a:fillRect/>
          </a:stretch>
        </p:blipFill>
        <p:spPr>
          <a:xfrm>
            <a:off x="3199063" y="2299840"/>
            <a:ext cx="2438391" cy="1619091"/>
          </a:xfrm>
          <a:prstGeom prst="rect">
            <a:avLst/>
          </a:prstGeom>
        </p:spPr>
      </p:pic>
      <p:pic>
        <p:nvPicPr>
          <p:cNvPr id="8" name="Picture 7">
            <a:extLst>
              <a:ext uri="{FF2B5EF4-FFF2-40B4-BE49-F238E27FC236}">
                <a16:creationId xmlns:a16="http://schemas.microsoft.com/office/drawing/2014/main" id="{ECEE3D6B-B97A-6E46-BFE8-3C5298CC79BF}"/>
              </a:ext>
            </a:extLst>
          </p:cNvPr>
          <p:cNvPicPr>
            <a:picLocks noChangeAspect="1"/>
          </p:cNvPicPr>
          <p:nvPr/>
        </p:nvPicPr>
        <p:blipFill>
          <a:blip r:embed="rId3"/>
          <a:stretch>
            <a:fillRect/>
          </a:stretch>
        </p:blipFill>
        <p:spPr>
          <a:xfrm>
            <a:off x="1113983" y="2299839"/>
            <a:ext cx="1791751" cy="1619091"/>
          </a:xfrm>
          <a:prstGeom prst="rect">
            <a:avLst/>
          </a:prstGeom>
        </p:spPr>
      </p:pic>
      <p:pic>
        <p:nvPicPr>
          <p:cNvPr id="9" name="Picture 8">
            <a:extLst>
              <a:ext uri="{FF2B5EF4-FFF2-40B4-BE49-F238E27FC236}">
                <a16:creationId xmlns:a16="http://schemas.microsoft.com/office/drawing/2014/main" id="{1F5C6F44-5412-0C46-9293-E07D7A341DB4}"/>
              </a:ext>
            </a:extLst>
          </p:cNvPr>
          <p:cNvPicPr>
            <a:picLocks noChangeAspect="1"/>
          </p:cNvPicPr>
          <p:nvPr/>
        </p:nvPicPr>
        <p:blipFill>
          <a:blip r:embed="rId4"/>
          <a:stretch>
            <a:fillRect/>
          </a:stretch>
        </p:blipFill>
        <p:spPr>
          <a:xfrm>
            <a:off x="5939342" y="2299840"/>
            <a:ext cx="1580043" cy="1580043"/>
          </a:xfrm>
          <a:prstGeom prst="rect">
            <a:avLst/>
          </a:prstGeom>
        </p:spPr>
      </p:pic>
    </p:spTree>
    <p:extLst>
      <p:ext uri="{BB962C8B-B14F-4D97-AF65-F5344CB8AC3E}">
        <p14:creationId xmlns:p14="http://schemas.microsoft.com/office/powerpoint/2010/main" val="13918783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94C65E-AA66-B249-B4D5-D5F8930AE160}"/>
              </a:ext>
            </a:extLst>
          </p:cNvPr>
          <p:cNvSpPr/>
          <p:nvPr/>
        </p:nvSpPr>
        <p:spPr>
          <a:xfrm>
            <a:off x="308246" y="242611"/>
            <a:ext cx="7225440" cy="369332"/>
          </a:xfrm>
          <a:prstGeom prst="rect">
            <a:avLst/>
          </a:prstGeom>
        </p:spPr>
        <p:txBody>
          <a:bodyPr wrap="none">
            <a:spAutoFit/>
          </a:bodyPr>
          <a:lstStyle/>
          <a:p>
            <a:r>
              <a:rPr lang="en-US" sz="1800" b="1" dirty="0"/>
              <a:t>PROBLEM: Protecting Personal Information is Costly But Required</a:t>
            </a:r>
          </a:p>
        </p:txBody>
      </p:sp>
      <p:pic>
        <p:nvPicPr>
          <p:cNvPr id="7" name="Picture 6" descr="&#10;">
            <a:extLst>
              <a:ext uri="{FF2B5EF4-FFF2-40B4-BE49-F238E27FC236}">
                <a16:creationId xmlns:a16="http://schemas.microsoft.com/office/drawing/2014/main" id="{60A1D92D-D36A-EB49-80F1-848DD00D5020}"/>
              </a:ext>
            </a:extLst>
          </p:cNvPr>
          <p:cNvPicPr>
            <a:picLocks noChangeAspect="1"/>
          </p:cNvPicPr>
          <p:nvPr/>
        </p:nvPicPr>
        <p:blipFill>
          <a:blip r:embed="rId2"/>
          <a:stretch>
            <a:fillRect/>
          </a:stretch>
        </p:blipFill>
        <p:spPr>
          <a:xfrm>
            <a:off x="2128070" y="891553"/>
            <a:ext cx="4278328" cy="2019718"/>
          </a:xfrm>
          <a:prstGeom prst="rect">
            <a:avLst/>
          </a:prstGeom>
        </p:spPr>
      </p:pic>
      <p:sp>
        <p:nvSpPr>
          <p:cNvPr id="8" name="Content Placeholder 2">
            <a:extLst>
              <a:ext uri="{FF2B5EF4-FFF2-40B4-BE49-F238E27FC236}">
                <a16:creationId xmlns:a16="http://schemas.microsoft.com/office/drawing/2014/main" id="{4A4361FB-1DFA-3145-8BB8-B45359A39965}"/>
              </a:ext>
            </a:extLst>
          </p:cNvPr>
          <p:cNvSpPr txBox="1">
            <a:spLocks/>
          </p:cNvSpPr>
          <p:nvPr/>
        </p:nvSpPr>
        <p:spPr>
          <a:xfrm>
            <a:off x="1218195" y="3190881"/>
            <a:ext cx="7295491" cy="1656878"/>
          </a:xfrm>
          <a:prstGeom prst="rect">
            <a:avLst/>
          </a:prstGeom>
        </p:spPr>
        <p:txBody>
          <a:bodyPr>
            <a:normAutofit/>
          </a:bodyPr>
          <a:lstStyle>
            <a:lvl1pPr marL="176213" indent="-176213"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400" kern="1200">
                <a:solidFill>
                  <a:schemeClr val="tx2">
                    <a:lumMod val="75000"/>
                  </a:schemeClr>
                </a:solidFill>
                <a:latin typeface="+mn-lt"/>
                <a:ea typeface="+mn-ea"/>
                <a:cs typeface="+mn-cs"/>
              </a:defRPr>
            </a:lvl1pPr>
            <a:lvl2pPr marL="341313" indent="-147638"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000" kern="1200">
                <a:solidFill>
                  <a:schemeClr val="tx2">
                    <a:lumMod val="75000"/>
                  </a:schemeClr>
                </a:solidFill>
                <a:latin typeface="+mn-lt"/>
                <a:ea typeface="+mn-ea"/>
                <a:cs typeface="+mn-cs"/>
              </a:defRPr>
            </a:lvl2pPr>
            <a:lvl3pPr marL="482204"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000" kern="1200">
                <a:solidFill>
                  <a:schemeClr val="tx2">
                    <a:lumMod val="75000"/>
                  </a:schemeClr>
                </a:solidFill>
                <a:latin typeface="+mn-lt"/>
                <a:ea typeface="+mn-ea"/>
                <a:cs typeface="+mn-cs"/>
              </a:defRPr>
            </a:lvl3pPr>
            <a:lvl4pPr marL="675085"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1400" kern="1200">
                <a:solidFill>
                  <a:schemeClr val="tx2">
                    <a:lumMod val="75000"/>
                  </a:schemeClr>
                </a:solidFill>
                <a:latin typeface="+mn-lt"/>
                <a:ea typeface="+mn-ea"/>
                <a:cs typeface="+mn-cs"/>
              </a:defRPr>
            </a:lvl4pPr>
            <a:lvl5pPr marL="867966"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1400" kern="1200">
                <a:solidFill>
                  <a:schemeClr val="tx2">
                    <a:lumMod val="75000"/>
                  </a:schemeClr>
                </a:solidFill>
                <a:latin typeface="+mn-lt"/>
                <a:ea typeface="+mn-ea"/>
                <a:cs typeface="+mn-cs"/>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marL="0" indent="0">
              <a:spcBef>
                <a:spcPts val="1200"/>
              </a:spcBef>
              <a:spcAft>
                <a:spcPts val="1200"/>
              </a:spcAft>
              <a:buFont typeface="Arial" panose="020B0604020202020204" pitchFamily="34" charset="0"/>
              <a:buNone/>
            </a:pPr>
            <a:r>
              <a:rPr lang="en-US" sz="1600" dirty="0">
                <a:latin typeface="Calibri" panose="020F0502020204030204" pitchFamily="34" charset="0"/>
                <a:cs typeface="Calibri" panose="020F0502020204030204" pitchFamily="34" charset="0"/>
              </a:rPr>
              <a:t>Blockchain technology is a revolutionary breakthrough but in its current form, is not GDPR compliant.  As governments look to protect their citizen’s personal data and people become the central product to companies, a novel approach to blockchain will be required to fully unlock the security and decentralization features.</a:t>
            </a:r>
          </a:p>
        </p:txBody>
      </p:sp>
      <p:sp>
        <p:nvSpPr>
          <p:cNvPr id="9" name="TextBox 8">
            <a:extLst>
              <a:ext uri="{FF2B5EF4-FFF2-40B4-BE49-F238E27FC236}">
                <a16:creationId xmlns:a16="http://schemas.microsoft.com/office/drawing/2014/main" id="{52F8DB3E-F20D-DC4F-A560-0E6E234DBC6F}"/>
              </a:ext>
            </a:extLst>
          </p:cNvPr>
          <p:cNvSpPr txBox="1"/>
          <p:nvPr/>
        </p:nvSpPr>
        <p:spPr>
          <a:xfrm>
            <a:off x="4798395" y="2080274"/>
            <a:ext cx="1688121" cy="830997"/>
          </a:xfrm>
          <a:prstGeom prst="rect">
            <a:avLst/>
          </a:prstGeom>
          <a:noFill/>
        </p:spPr>
        <p:txBody>
          <a:bodyPr wrap="square" rtlCol="0">
            <a:spAutoFit/>
          </a:bodyPr>
          <a:lstStyle/>
          <a:p>
            <a:pPr algn="ctr"/>
            <a:r>
              <a:rPr lang="en-US" sz="1200" dirty="0"/>
              <a:t>€20 million, or four percent of the violator's annual revenue</a:t>
            </a:r>
          </a:p>
        </p:txBody>
      </p:sp>
    </p:spTree>
    <p:extLst>
      <p:ext uri="{BB962C8B-B14F-4D97-AF65-F5344CB8AC3E}">
        <p14:creationId xmlns:p14="http://schemas.microsoft.com/office/powerpoint/2010/main" val="22961792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7B7A2F-AA2A-2B48-9084-B8DB8F80DA41}"/>
              </a:ext>
            </a:extLst>
          </p:cNvPr>
          <p:cNvSpPr txBox="1"/>
          <p:nvPr/>
        </p:nvSpPr>
        <p:spPr>
          <a:xfrm>
            <a:off x="380010" y="285008"/>
            <a:ext cx="1409360" cy="369332"/>
          </a:xfrm>
          <a:prstGeom prst="rect">
            <a:avLst/>
          </a:prstGeom>
          <a:noFill/>
        </p:spPr>
        <p:txBody>
          <a:bodyPr wrap="none" rtlCol="0">
            <a:spAutoFit/>
          </a:bodyPr>
          <a:lstStyle/>
          <a:p>
            <a:r>
              <a:rPr lang="en-US" sz="1800" b="1" dirty="0"/>
              <a:t>SOLUTION</a:t>
            </a:r>
            <a:r>
              <a:rPr lang="en-US" sz="1600" b="1" dirty="0"/>
              <a:t>: </a:t>
            </a:r>
          </a:p>
        </p:txBody>
      </p:sp>
      <p:sp>
        <p:nvSpPr>
          <p:cNvPr id="11" name="Content Placeholder 2">
            <a:extLst>
              <a:ext uri="{FF2B5EF4-FFF2-40B4-BE49-F238E27FC236}">
                <a16:creationId xmlns:a16="http://schemas.microsoft.com/office/drawing/2014/main" id="{7222CF12-409B-A747-A642-B678F9CC4A78}"/>
              </a:ext>
            </a:extLst>
          </p:cNvPr>
          <p:cNvSpPr txBox="1">
            <a:spLocks/>
          </p:cNvSpPr>
          <p:nvPr/>
        </p:nvSpPr>
        <p:spPr>
          <a:xfrm>
            <a:off x="380009" y="771904"/>
            <a:ext cx="8479905" cy="1190061"/>
          </a:xfrm>
          <a:prstGeom prst="rect">
            <a:avLst/>
          </a:prstGeom>
        </p:spPr>
        <p:txBody>
          <a:bodyPr>
            <a:normAutofit/>
          </a:bodyPr>
          <a:lstStyle>
            <a:lvl1pPr marL="176213" indent="-176213"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400" kern="1200">
                <a:solidFill>
                  <a:schemeClr val="tx2">
                    <a:lumMod val="75000"/>
                  </a:schemeClr>
                </a:solidFill>
                <a:latin typeface="+mn-lt"/>
                <a:ea typeface="+mn-ea"/>
                <a:cs typeface="+mn-cs"/>
              </a:defRPr>
            </a:lvl1pPr>
            <a:lvl2pPr marL="341313" indent="-147638"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000" kern="1200">
                <a:solidFill>
                  <a:schemeClr val="tx2">
                    <a:lumMod val="75000"/>
                  </a:schemeClr>
                </a:solidFill>
                <a:latin typeface="+mn-lt"/>
                <a:ea typeface="+mn-ea"/>
                <a:cs typeface="+mn-cs"/>
              </a:defRPr>
            </a:lvl2pPr>
            <a:lvl3pPr marL="482204"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000" kern="1200">
                <a:solidFill>
                  <a:schemeClr val="tx2">
                    <a:lumMod val="75000"/>
                  </a:schemeClr>
                </a:solidFill>
                <a:latin typeface="+mn-lt"/>
                <a:ea typeface="+mn-ea"/>
                <a:cs typeface="+mn-cs"/>
              </a:defRPr>
            </a:lvl3pPr>
            <a:lvl4pPr marL="675085"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1400" kern="1200">
                <a:solidFill>
                  <a:schemeClr val="tx2">
                    <a:lumMod val="75000"/>
                  </a:schemeClr>
                </a:solidFill>
                <a:latin typeface="+mn-lt"/>
                <a:ea typeface="+mn-ea"/>
                <a:cs typeface="+mn-cs"/>
              </a:defRPr>
            </a:lvl4pPr>
            <a:lvl5pPr marL="867966"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1400" kern="1200">
                <a:solidFill>
                  <a:schemeClr val="tx2">
                    <a:lumMod val="75000"/>
                  </a:schemeClr>
                </a:solidFill>
                <a:latin typeface="+mn-lt"/>
                <a:ea typeface="+mn-ea"/>
                <a:cs typeface="+mn-cs"/>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marL="0" indent="0">
              <a:spcBef>
                <a:spcPts val="1200"/>
              </a:spcBef>
              <a:spcAft>
                <a:spcPts val="1200"/>
              </a:spcAft>
              <a:buFont typeface="Arial" panose="020B0604020202020204" pitchFamily="34" charset="0"/>
              <a:buNone/>
            </a:pPr>
            <a:r>
              <a:rPr lang="en-US" sz="1800" dirty="0">
                <a:latin typeface="Calibri" panose="020F0502020204030204" pitchFamily="34" charset="0"/>
                <a:cs typeface="Calibri" panose="020F0502020204030204" pitchFamily="34" charset="0"/>
              </a:rPr>
              <a:t>Blockchain technology is a revolutionary breakthrough but in its current form, is not GDPR compliant.  As governments look to protect their citizen’s personal data and people become the central product to companies, a novel approach to public blockchain using AI smart contracts will be required to fully unlock the security and decentralization features.</a:t>
            </a:r>
          </a:p>
        </p:txBody>
      </p:sp>
      <p:pic>
        <p:nvPicPr>
          <p:cNvPr id="29" name="Picture 28">
            <a:extLst>
              <a:ext uri="{FF2B5EF4-FFF2-40B4-BE49-F238E27FC236}">
                <a16:creationId xmlns:a16="http://schemas.microsoft.com/office/drawing/2014/main" id="{E216ECB2-CB5A-DF44-8938-A6EA2B21D6E1}"/>
              </a:ext>
            </a:extLst>
          </p:cNvPr>
          <p:cNvPicPr>
            <a:picLocks noChangeAspect="1"/>
          </p:cNvPicPr>
          <p:nvPr/>
        </p:nvPicPr>
        <p:blipFill>
          <a:blip r:embed="rId2"/>
          <a:stretch>
            <a:fillRect/>
          </a:stretch>
        </p:blipFill>
        <p:spPr>
          <a:xfrm>
            <a:off x="2111266" y="1935006"/>
            <a:ext cx="5567733" cy="2421446"/>
          </a:xfrm>
          <a:prstGeom prst="rect">
            <a:avLst/>
          </a:prstGeom>
        </p:spPr>
      </p:pic>
    </p:spTree>
    <p:extLst>
      <p:ext uri="{BB962C8B-B14F-4D97-AF65-F5344CB8AC3E}">
        <p14:creationId xmlns:p14="http://schemas.microsoft.com/office/powerpoint/2010/main" val="152477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5C604F-32D3-E748-8838-20610CE2DB6D}"/>
              </a:ext>
            </a:extLst>
          </p:cNvPr>
          <p:cNvSpPr txBox="1"/>
          <p:nvPr/>
        </p:nvSpPr>
        <p:spPr>
          <a:xfrm>
            <a:off x="337906" y="398163"/>
            <a:ext cx="5866350" cy="369332"/>
          </a:xfrm>
          <a:prstGeom prst="rect">
            <a:avLst/>
          </a:prstGeom>
          <a:noFill/>
        </p:spPr>
        <p:txBody>
          <a:bodyPr wrap="none" rtlCol="0">
            <a:spAutoFit/>
          </a:bodyPr>
          <a:lstStyle/>
          <a:p>
            <a:r>
              <a:rPr lang="en-US" sz="1800" b="1" dirty="0"/>
              <a:t>CURRENT RESEARCH: Hybrid Blockchain Marginalizes</a:t>
            </a:r>
          </a:p>
        </p:txBody>
      </p:sp>
      <p:pic>
        <p:nvPicPr>
          <p:cNvPr id="8" name="Picture 7">
            <a:extLst>
              <a:ext uri="{FF2B5EF4-FFF2-40B4-BE49-F238E27FC236}">
                <a16:creationId xmlns:a16="http://schemas.microsoft.com/office/drawing/2014/main" id="{E5FFEF22-0F01-7743-83FA-D475E2283F65}"/>
              </a:ext>
            </a:extLst>
          </p:cNvPr>
          <p:cNvPicPr>
            <a:picLocks noChangeAspect="1"/>
          </p:cNvPicPr>
          <p:nvPr/>
        </p:nvPicPr>
        <p:blipFill>
          <a:blip r:embed="rId2"/>
          <a:stretch>
            <a:fillRect/>
          </a:stretch>
        </p:blipFill>
        <p:spPr>
          <a:xfrm>
            <a:off x="3124940" y="2552984"/>
            <a:ext cx="3506085" cy="2057920"/>
          </a:xfrm>
          <a:prstGeom prst="rect">
            <a:avLst/>
          </a:prstGeom>
        </p:spPr>
      </p:pic>
      <p:pic>
        <p:nvPicPr>
          <p:cNvPr id="10" name="Picture 9">
            <a:extLst>
              <a:ext uri="{FF2B5EF4-FFF2-40B4-BE49-F238E27FC236}">
                <a16:creationId xmlns:a16="http://schemas.microsoft.com/office/drawing/2014/main" id="{8EB36FB0-F9EA-3142-884B-941DF8B17952}"/>
              </a:ext>
            </a:extLst>
          </p:cNvPr>
          <p:cNvPicPr>
            <a:picLocks noChangeAspect="1"/>
          </p:cNvPicPr>
          <p:nvPr/>
        </p:nvPicPr>
        <p:blipFill>
          <a:blip r:embed="rId3"/>
          <a:stretch>
            <a:fillRect/>
          </a:stretch>
        </p:blipFill>
        <p:spPr>
          <a:xfrm>
            <a:off x="4338657" y="1547865"/>
            <a:ext cx="977129" cy="1046430"/>
          </a:xfrm>
          <a:prstGeom prst="rect">
            <a:avLst/>
          </a:prstGeom>
        </p:spPr>
      </p:pic>
      <p:pic>
        <p:nvPicPr>
          <p:cNvPr id="12" name="Picture 11">
            <a:extLst>
              <a:ext uri="{FF2B5EF4-FFF2-40B4-BE49-F238E27FC236}">
                <a16:creationId xmlns:a16="http://schemas.microsoft.com/office/drawing/2014/main" id="{5ED01B2D-BD46-B64B-9314-47E3507CC8FF}"/>
              </a:ext>
            </a:extLst>
          </p:cNvPr>
          <p:cNvPicPr>
            <a:picLocks noChangeAspect="1"/>
          </p:cNvPicPr>
          <p:nvPr/>
        </p:nvPicPr>
        <p:blipFill>
          <a:blip r:embed="rId4"/>
          <a:stretch>
            <a:fillRect/>
          </a:stretch>
        </p:blipFill>
        <p:spPr>
          <a:xfrm>
            <a:off x="5534366" y="1594806"/>
            <a:ext cx="977382" cy="963616"/>
          </a:xfrm>
          <a:prstGeom prst="rect">
            <a:avLst/>
          </a:prstGeom>
        </p:spPr>
      </p:pic>
      <p:pic>
        <p:nvPicPr>
          <p:cNvPr id="14" name="Picture 13">
            <a:extLst>
              <a:ext uri="{FF2B5EF4-FFF2-40B4-BE49-F238E27FC236}">
                <a16:creationId xmlns:a16="http://schemas.microsoft.com/office/drawing/2014/main" id="{9B180C61-811C-5843-9645-F291EDF7128D}"/>
              </a:ext>
            </a:extLst>
          </p:cNvPr>
          <p:cNvPicPr>
            <a:picLocks noChangeAspect="1"/>
          </p:cNvPicPr>
          <p:nvPr/>
        </p:nvPicPr>
        <p:blipFill>
          <a:blip r:embed="rId5"/>
          <a:stretch>
            <a:fillRect/>
          </a:stretch>
        </p:blipFill>
        <p:spPr>
          <a:xfrm>
            <a:off x="3206739" y="1546074"/>
            <a:ext cx="977129" cy="1045103"/>
          </a:xfrm>
          <a:prstGeom prst="rect">
            <a:avLst/>
          </a:prstGeom>
        </p:spPr>
      </p:pic>
      <p:sp>
        <p:nvSpPr>
          <p:cNvPr id="15" name="TextBox 14">
            <a:extLst>
              <a:ext uri="{FF2B5EF4-FFF2-40B4-BE49-F238E27FC236}">
                <a16:creationId xmlns:a16="http://schemas.microsoft.com/office/drawing/2014/main" id="{F237F09D-1427-DB40-BF0F-0FE34C8CD593}"/>
              </a:ext>
            </a:extLst>
          </p:cNvPr>
          <p:cNvSpPr txBox="1"/>
          <p:nvPr/>
        </p:nvSpPr>
        <p:spPr>
          <a:xfrm>
            <a:off x="337906" y="767495"/>
            <a:ext cx="8096434" cy="715581"/>
          </a:xfrm>
          <a:prstGeom prst="rect">
            <a:avLst/>
          </a:prstGeom>
          <a:noFill/>
        </p:spPr>
        <p:txBody>
          <a:bodyPr wrap="square" rtlCol="0">
            <a:spAutoFit/>
          </a:bodyPr>
          <a:lstStyle/>
          <a:p>
            <a:r>
              <a:rPr lang="en-US" dirty="0">
                <a:solidFill>
                  <a:schemeClr val="tx2">
                    <a:lumMod val="75000"/>
                  </a:schemeClr>
                </a:solidFill>
              </a:rPr>
              <a:t>Majority of current solutions focus on a hybrid/permissible blockchain where organizations store personal information on a private blockchain while linking references on the public blockchain.  This takes away from the security and decentralization of blockchain technology.</a:t>
            </a:r>
          </a:p>
        </p:txBody>
      </p:sp>
    </p:spTree>
    <p:extLst>
      <p:ext uri="{BB962C8B-B14F-4D97-AF65-F5344CB8AC3E}">
        <p14:creationId xmlns:p14="http://schemas.microsoft.com/office/powerpoint/2010/main" val="479902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739F9-BF8C-3D4C-88D0-F53E26037981}"/>
              </a:ext>
            </a:extLst>
          </p:cNvPr>
          <p:cNvSpPr txBox="1"/>
          <p:nvPr/>
        </p:nvSpPr>
        <p:spPr>
          <a:xfrm>
            <a:off x="328475" y="221942"/>
            <a:ext cx="6617645" cy="338554"/>
          </a:xfrm>
          <a:prstGeom prst="rect">
            <a:avLst/>
          </a:prstGeom>
          <a:noFill/>
        </p:spPr>
        <p:txBody>
          <a:bodyPr wrap="none" rtlCol="0">
            <a:spAutoFit/>
          </a:bodyPr>
          <a:lstStyle/>
          <a:p>
            <a:r>
              <a:rPr lang="en-US" sz="1600" b="1" dirty="0"/>
              <a:t>NOVEL APPROACH: Artificial Intelligence Smart Contracts is the KEY</a:t>
            </a:r>
          </a:p>
        </p:txBody>
      </p:sp>
      <p:sp>
        <p:nvSpPr>
          <p:cNvPr id="6" name="TextBox 5">
            <a:extLst>
              <a:ext uri="{FF2B5EF4-FFF2-40B4-BE49-F238E27FC236}">
                <a16:creationId xmlns:a16="http://schemas.microsoft.com/office/drawing/2014/main" id="{2FF22467-22ED-0948-A948-33DC348F2E95}"/>
              </a:ext>
            </a:extLst>
          </p:cNvPr>
          <p:cNvSpPr txBox="1"/>
          <p:nvPr/>
        </p:nvSpPr>
        <p:spPr>
          <a:xfrm>
            <a:off x="417251" y="560496"/>
            <a:ext cx="7963269" cy="923330"/>
          </a:xfrm>
          <a:prstGeom prst="rect">
            <a:avLst/>
          </a:prstGeom>
          <a:noFill/>
        </p:spPr>
        <p:txBody>
          <a:bodyPr wrap="square" rtlCol="0">
            <a:spAutoFit/>
          </a:bodyPr>
          <a:lstStyle/>
          <a:p>
            <a:r>
              <a:rPr lang="en-US" dirty="0">
                <a:solidFill>
                  <a:schemeClr val="tx2">
                    <a:lumMod val="75000"/>
                  </a:schemeClr>
                </a:solidFill>
              </a:rPr>
              <a:t>Smart contracts, contrary to traditional contracts, convert the agreement statements into a computer program with code. A smart contract not only defines the rules and penalties related to an agreement in the same way that a traditional contract does, but it can also automatically enforce those obligations.</a:t>
            </a:r>
          </a:p>
        </p:txBody>
      </p:sp>
      <p:pic>
        <p:nvPicPr>
          <p:cNvPr id="7" name="Picture 6">
            <a:extLst>
              <a:ext uri="{FF2B5EF4-FFF2-40B4-BE49-F238E27FC236}">
                <a16:creationId xmlns:a16="http://schemas.microsoft.com/office/drawing/2014/main" id="{D5723383-81E2-8D4E-AB5C-ACEB02B7ED56}"/>
              </a:ext>
            </a:extLst>
          </p:cNvPr>
          <p:cNvPicPr>
            <a:picLocks noChangeAspect="1"/>
          </p:cNvPicPr>
          <p:nvPr/>
        </p:nvPicPr>
        <p:blipFill>
          <a:blip r:embed="rId2"/>
          <a:stretch>
            <a:fillRect/>
          </a:stretch>
        </p:blipFill>
        <p:spPr>
          <a:xfrm>
            <a:off x="5188413" y="1543196"/>
            <a:ext cx="2725443" cy="1533062"/>
          </a:xfrm>
          <a:prstGeom prst="rect">
            <a:avLst/>
          </a:prstGeom>
        </p:spPr>
      </p:pic>
      <p:pic>
        <p:nvPicPr>
          <p:cNvPr id="9" name="Picture 8">
            <a:extLst>
              <a:ext uri="{FF2B5EF4-FFF2-40B4-BE49-F238E27FC236}">
                <a16:creationId xmlns:a16="http://schemas.microsoft.com/office/drawing/2014/main" id="{140B1FDD-CC72-B043-AEC0-7E1A8E7D069D}"/>
              </a:ext>
            </a:extLst>
          </p:cNvPr>
          <p:cNvPicPr>
            <a:picLocks noChangeAspect="1"/>
          </p:cNvPicPr>
          <p:nvPr/>
        </p:nvPicPr>
        <p:blipFill>
          <a:blip r:embed="rId3"/>
          <a:stretch>
            <a:fillRect/>
          </a:stretch>
        </p:blipFill>
        <p:spPr>
          <a:xfrm>
            <a:off x="1613660" y="1528216"/>
            <a:ext cx="3108090" cy="1746352"/>
          </a:xfrm>
          <a:prstGeom prst="rect">
            <a:avLst/>
          </a:prstGeom>
        </p:spPr>
      </p:pic>
      <p:sp>
        <p:nvSpPr>
          <p:cNvPr id="10" name="TextBox 9">
            <a:extLst>
              <a:ext uri="{FF2B5EF4-FFF2-40B4-BE49-F238E27FC236}">
                <a16:creationId xmlns:a16="http://schemas.microsoft.com/office/drawing/2014/main" id="{FE5F5731-1D4E-264F-B685-BC8039D6E3A6}"/>
              </a:ext>
            </a:extLst>
          </p:cNvPr>
          <p:cNvSpPr txBox="1"/>
          <p:nvPr/>
        </p:nvSpPr>
        <p:spPr>
          <a:xfrm>
            <a:off x="976543" y="3091238"/>
            <a:ext cx="7403977" cy="715581"/>
          </a:xfrm>
          <a:prstGeom prst="rect">
            <a:avLst/>
          </a:prstGeom>
          <a:noFill/>
        </p:spPr>
        <p:txBody>
          <a:bodyPr wrap="square" rtlCol="0">
            <a:spAutoFit/>
          </a:bodyPr>
          <a:lstStyle/>
          <a:p>
            <a:r>
              <a:rPr lang="en-US" dirty="0">
                <a:solidFill>
                  <a:schemeClr val="tx2">
                    <a:lumMod val="75000"/>
                  </a:schemeClr>
                </a:solidFill>
              </a:rPr>
              <a:t>AI adds another dimension to current Smart Contracts by providing an additional layer of security and control by providing users classification/regression scores on entities risks, liabilities, and trustworthiness.</a:t>
            </a:r>
          </a:p>
        </p:txBody>
      </p:sp>
    </p:spTree>
    <p:extLst>
      <p:ext uri="{BB962C8B-B14F-4D97-AF65-F5344CB8AC3E}">
        <p14:creationId xmlns:p14="http://schemas.microsoft.com/office/powerpoint/2010/main" val="2319363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739F9-BF8C-3D4C-88D0-F53E26037981}"/>
              </a:ext>
            </a:extLst>
          </p:cNvPr>
          <p:cNvSpPr txBox="1"/>
          <p:nvPr/>
        </p:nvSpPr>
        <p:spPr>
          <a:xfrm>
            <a:off x="292964" y="310719"/>
            <a:ext cx="6924781" cy="338554"/>
          </a:xfrm>
          <a:prstGeom prst="rect">
            <a:avLst/>
          </a:prstGeom>
          <a:noFill/>
        </p:spPr>
        <p:txBody>
          <a:bodyPr wrap="none" rtlCol="0">
            <a:spAutoFit/>
          </a:bodyPr>
          <a:lstStyle/>
          <a:p>
            <a:r>
              <a:rPr lang="en-US" sz="1600" b="1" dirty="0"/>
              <a:t>SMART CONTRACT API: Conceptual Design With Real-World Application</a:t>
            </a:r>
          </a:p>
        </p:txBody>
      </p:sp>
      <p:pic>
        <p:nvPicPr>
          <p:cNvPr id="6" name="Picture 5">
            <a:extLst>
              <a:ext uri="{FF2B5EF4-FFF2-40B4-BE49-F238E27FC236}">
                <a16:creationId xmlns:a16="http://schemas.microsoft.com/office/drawing/2014/main" id="{6F51E864-6EE5-CD47-898B-377878581D9C}"/>
              </a:ext>
            </a:extLst>
          </p:cNvPr>
          <p:cNvPicPr>
            <a:picLocks noChangeAspect="1"/>
          </p:cNvPicPr>
          <p:nvPr/>
        </p:nvPicPr>
        <p:blipFill>
          <a:blip r:embed="rId2"/>
          <a:stretch>
            <a:fillRect/>
          </a:stretch>
        </p:blipFill>
        <p:spPr>
          <a:xfrm>
            <a:off x="2006354" y="855401"/>
            <a:ext cx="6387360" cy="1934342"/>
          </a:xfrm>
          <a:prstGeom prst="rect">
            <a:avLst/>
          </a:prstGeom>
        </p:spPr>
      </p:pic>
      <p:sp>
        <p:nvSpPr>
          <p:cNvPr id="7" name="TextBox 6">
            <a:extLst>
              <a:ext uri="{FF2B5EF4-FFF2-40B4-BE49-F238E27FC236}">
                <a16:creationId xmlns:a16="http://schemas.microsoft.com/office/drawing/2014/main" id="{2EA47AED-C71C-3C41-B198-03E0896E882C}"/>
              </a:ext>
            </a:extLst>
          </p:cNvPr>
          <p:cNvSpPr txBox="1"/>
          <p:nvPr/>
        </p:nvSpPr>
        <p:spPr>
          <a:xfrm>
            <a:off x="1852325" y="2337178"/>
            <a:ext cx="1393795" cy="2585323"/>
          </a:xfrm>
          <a:prstGeom prst="rect">
            <a:avLst/>
          </a:prstGeom>
          <a:noFill/>
        </p:spPr>
        <p:txBody>
          <a:bodyPr wrap="square" rtlCol="0">
            <a:spAutoFit/>
          </a:bodyPr>
          <a:lstStyle/>
          <a:p>
            <a:pPr marL="171450" indent="-171450">
              <a:buFont typeface="Arial" panose="020B0604020202020204" pitchFamily="34" charset="0"/>
              <a:buChar char="•"/>
            </a:pPr>
            <a:r>
              <a:rPr lang="en-US" sz="900" dirty="0"/>
              <a:t>Terms are set by individual such as:</a:t>
            </a:r>
          </a:p>
          <a:p>
            <a:pPr marL="514350" lvl="1" indent="-171450">
              <a:buFont typeface="Arial" panose="020B0604020202020204" pitchFamily="34" charset="0"/>
              <a:buChar char="•"/>
            </a:pPr>
            <a:r>
              <a:rPr lang="en-US" sz="900" dirty="0"/>
              <a:t>Tiers of Data</a:t>
            </a:r>
          </a:p>
          <a:p>
            <a:pPr marL="514350" lvl="1" indent="-171450">
              <a:buFont typeface="Arial" panose="020B0604020202020204" pitchFamily="34" charset="0"/>
              <a:buChar char="•"/>
            </a:pPr>
            <a:r>
              <a:rPr lang="en-US" sz="900" dirty="0"/>
              <a:t>Payment Amounts per Tier</a:t>
            </a:r>
          </a:p>
          <a:p>
            <a:endParaRPr lang="en-US" sz="900" dirty="0"/>
          </a:p>
          <a:p>
            <a:pPr marL="171450" indent="-171450">
              <a:buFont typeface="Arial" panose="020B0604020202020204" pitchFamily="34" charset="0"/>
              <a:buChar char="•"/>
            </a:pPr>
            <a:r>
              <a:rPr lang="en-US" sz="900" dirty="0"/>
              <a:t>Conditions for execution</a:t>
            </a:r>
          </a:p>
          <a:p>
            <a:pPr marL="514350" lvl="1" indent="-171450">
              <a:buFont typeface="Arial" panose="020B0604020202020204" pitchFamily="34" charset="0"/>
              <a:buChar char="•"/>
            </a:pPr>
            <a:r>
              <a:rPr lang="en-US" sz="900" dirty="0"/>
              <a:t>Entity’s requesting data risk score</a:t>
            </a:r>
          </a:p>
          <a:p>
            <a:pPr marL="171450" indent="-171450">
              <a:buFont typeface="Arial" panose="020B0604020202020204" pitchFamily="34" charset="0"/>
              <a:buChar char="•"/>
            </a:pPr>
            <a:endParaRPr lang="en-US" sz="900" dirty="0"/>
          </a:p>
          <a:p>
            <a:pPr marL="171450" indent="-171450">
              <a:buFont typeface="Arial" panose="020B0604020202020204" pitchFamily="34" charset="0"/>
              <a:buChar char="•"/>
            </a:pPr>
            <a:r>
              <a:rPr lang="en-US" sz="900" dirty="0"/>
              <a:t>Artificial Intelligence works in tantum with Smart Contract</a:t>
            </a:r>
          </a:p>
        </p:txBody>
      </p:sp>
      <p:sp>
        <p:nvSpPr>
          <p:cNvPr id="8" name="TextBox 7">
            <a:extLst>
              <a:ext uri="{FF2B5EF4-FFF2-40B4-BE49-F238E27FC236}">
                <a16:creationId xmlns:a16="http://schemas.microsoft.com/office/drawing/2014/main" id="{58022906-5FEC-F64A-BA8B-0AD1AE8A3D80}"/>
              </a:ext>
            </a:extLst>
          </p:cNvPr>
          <p:cNvSpPr txBox="1"/>
          <p:nvPr/>
        </p:nvSpPr>
        <p:spPr>
          <a:xfrm>
            <a:off x="3246120" y="2353758"/>
            <a:ext cx="1382470" cy="1615827"/>
          </a:xfrm>
          <a:prstGeom prst="rect">
            <a:avLst/>
          </a:prstGeom>
          <a:noFill/>
        </p:spPr>
        <p:txBody>
          <a:bodyPr wrap="square" rtlCol="0">
            <a:spAutoFit/>
          </a:bodyPr>
          <a:lstStyle/>
          <a:p>
            <a:pPr marL="171450" indent="-171450">
              <a:buFont typeface="Arial" panose="020B0604020202020204" pitchFamily="34" charset="0"/>
              <a:buChar char="•"/>
            </a:pPr>
            <a:r>
              <a:rPr lang="en-US" sz="900" dirty="0"/>
              <a:t>Event triggers contract execution</a:t>
            </a:r>
          </a:p>
          <a:p>
            <a:pPr marL="171450" indent="-171450">
              <a:buFont typeface="Arial" panose="020B0604020202020204" pitchFamily="34" charset="0"/>
              <a:buChar char="•"/>
            </a:pPr>
            <a:endParaRPr lang="en-US" sz="900" dirty="0"/>
          </a:p>
          <a:p>
            <a:pPr marL="171450" indent="-171450">
              <a:buFont typeface="Arial" panose="020B0604020202020204" pitchFamily="34" charset="0"/>
              <a:buChar char="•"/>
            </a:pPr>
            <a:r>
              <a:rPr lang="en-US" sz="900" dirty="0"/>
              <a:t>Event can refer to:</a:t>
            </a:r>
          </a:p>
          <a:p>
            <a:pPr marL="514350" lvl="1" indent="-171450">
              <a:buFont typeface="Arial" panose="020B0604020202020204" pitchFamily="34" charset="0"/>
              <a:buChar char="•"/>
            </a:pPr>
            <a:r>
              <a:rPr lang="en-US" sz="900" dirty="0"/>
              <a:t>Information request</a:t>
            </a:r>
          </a:p>
          <a:p>
            <a:pPr marL="514350" lvl="1" indent="-171450">
              <a:buFont typeface="Arial" panose="020B0604020202020204" pitchFamily="34" charset="0"/>
              <a:buChar char="•"/>
            </a:pPr>
            <a:r>
              <a:rPr lang="en-US" sz="900" dirty="0"/>
              <a:t>Edit or Deletion Request by User</a:t>
            </a:r>
          </a:p>
          <a:p>
            <a:endParaRPr lang="en-US" sz="900" dirty="0"/>
          </a:p>
        </p:txBody>
      </p:sp>
      <p:sp>
        <p:nvSpPr>
          <p:cNvPr id="9" name="TextBox 8">
            <a:extLst>
              <a:ext uri="{FF2B5EF4-FFF2-40B4-BE49-F238E27FC236}">
                <a16:creationId xmlns:a16="http://schemas.microsoft.com/office/drawing/2014/main" id="{72C8551A-EDC6-3A4C-A2C3-66425C49BB2E}"/>
              </a:ext>
            </a:extLst>
          </p:cNvPr>
          <p:cNvSpPr txBox="1"/>
          <p:nvPr/>
        </p:nvSpPr>
        <p:spPr>
          <a:xfrm>
            <a:off x="4628590" y="2353758"/>
            <a:ext cx="1119580" cy="784830"/>
          </a:xfrm>
          <a:prstGeom prst="rect">
            <a:avLst/>
          </a:prstGeom>
          <a:noFill/>
        </p:spPr>
        <p:txBody>
          <a:bodyPr wrap="square" rtlCol="0">
            <a:spAutoFit/>
          </a:bodyPr>
          <a:lstStyle/>
          <a:p>
            <a:pPr marL="171450" indent="-171450">
              <a:buFont typeface="Arial" panose="020B0604020202020204" pitchFamily="34" charset="0"/>
              <a:buChar char="•"/>
            </a:pPr>
            <a:r>
              <a:rPr lang="en-US" sz="900" dirty="0"/>
              <a:t>Terms of contract dictate movement of value</a:t>
            </a:r>
          </a:p>
        </p:txBody>
      </p:sp>
      <p:sp>
        <p:nvSpPr>
          <p:cNvPr id="10" name="TextBox 9">
            <a:extLst>
              <a:ext uri="{FF2B5EF4-FFF2-40B4-BE49-F238E27FC236}">
                <a16:creationId xmlns:a16="http://schemas.microsoft.com/office/drawing/2014/main" id="{FBC64646-13E6-154F-8AC5-B2FB8ED995C2}"/>
              </a:ext>
            </a:extLst>
          </p:cNvPr>
          <p:cNvSpPr txBox="1"/>
          <p:nvPr/>
        </p:nvSpPr>
        <p:spPr>
          <a:xfrm>
            <a:off x="5748170" y="2353758"/>
            <a:ext cx="1325880" cy="2446824"/>
          </a:xfrm>
          <a:prstGeom prst="rect">
            <a:avLst/>
          </a:prstGeom>
          <a:noFill/>
        </p:spPr>
        <p:txBody>
          <a:bodyPr wrap="square" rtlCol="0">
            <a:spAutoFit/>
          </a:bodyPr>
          <a:lstStyle/>
          <a:p>
            <a:pPr marL="285750" indent="-285750">
              <a:buFont typeface="Arial" panose="020B0604020202020204" pitchFamily="34" charset="0"/>
              <a:buChar char="•"/>
            </a:pPr>
            <a:r>
              <a:rPr lang="en-US" sz="900" dirty="0"/>
              <a:t>Users and Entities will have cryptocurrency wallets to credit or debit based on transaction</a:t>
            </a:r>
          </a:p>
          <a:p>
            <a:endParaRPr lang="en-US" sz="900" dirty="0"/>
          </a:p>
          <a:p>
            <a:pPr marL="285750" indent="-285750">
              <a:buFont typeface="Arial" panose="020B0604020202020204" pitchFamily="34" charset="0"/>
              <a:buChar char="•"/>
            </a:pPr>
            <a:r>
              <a:rPr lang="en-US" sz="900" dirty="0"/>
              <a:t>This will occur automatically without 3rd party intervention</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sz="900" dirty="0"/>
              <a:t>Possible to move off-chain assets but rare.</a:t>
            </a:r>
          </a:p>
        </p:txBody>
      </p:sp>
    </p:spTree>
    <p:extLst>
      <p:ext uri="{BB962C8B-B14F-4D97-AF65-F5344CB8AC3E}">
        <p14:creationId xmlns:p14="http://schemas.microsoft.com/office/powerpoint/2010/main" val="2254500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97D3E-D64A-D248-8D81-0036939C6B62}"/>
              </a:ext>
            </a:extLst>
          </p:cNvPr>
          <p:cNvSpPr>
            <a:spLocks noGrp="1"/>
          </p:cNvSpPr>
          <p:nvPr>
            <p:ph type="title" idx="4294967295"/>
          </p:nvPr>
        </p:nvSpPr>
        <p:spPr>
          <a:xfrm>
            <a:off x="317500" y="0"/>
            <a:ext cx="8826500" cy="887767"/>
          </a:xfrm>
        </p:spPr>
        <p:txBody>
          <a:bodyPr/>
          <a:lstStyle/>
          <a:p>
            <a:r>
              <a:rPr lang="en-US" sz="1600" b="1" dirty="0">
                <a:solidFill>
                  <a:schemeClr val="tx1"/>
                </a:solidFill>
                <a:latin typeface="+mn-lt"/>
              </a:rPr>
              <a:t>CONCLUSION: More Research Required </a:t>
            </a:r>
          </a:p>
        </p:txBody>
      </p:sp>
      <p:sp>
        <p:nvSpPr>
          <p:cNvPr id="4" name="TextBox 3">
            <a:extLst>
              <a:ext uri="{FF2B5EF4-FFF2-40B4-BE49-F238E27FC236}">
                <a16:creationId xmlns:a16="http://schemas.microsoft.com/office/drawing/2014/main" id="{08BE00D0-4CAD-8A4C-98B3-A656B79CB47B}"/>
              </a:ext>
            </a:extLst>
          </p:cNvPr>
          <p:cNvSpPr txBox="1"/>
          <p:nvPr/>
        </p:nvSpPr>
        <p:spPr>
          <a:xfrm>
            <a:off x="539645" y="1371033"/>
            <a:ext cx="4332304" cy="2377574"/>
          </a:xfrm>
          <a:prstGeom prst="rect">
            <a:avLst/>
          </a:prstGeom>
          <a:noFill/>
        </p:spPr>
        <p:txBody>
          <a:bodyPr wrap="square" rtlCol="0">
            <a:spAutoFit/>
          </a:bodyPr>
          <a:lstStyle/>
          <a:p>
            <a:r>
              <a:rPr lang="en-US" dirty="0">
                <a:solidFill>
                  <a:schemeClr val="tx2">
                    <a:lumMod val="75000"/>
                  </a:schemeClr>
                </a:solidFill>
              </a:rPr>
              <a:t>The revolution is just beginning…more research and novel approaches will arise with more sophistication in blockchain, artificial intelligence, network infrastructure, and overall technology improvements.  </a:t>
            </a:r>
          </a:p>
          <a:p>
            <a:endParaRPr lang="en-US" dirty="0">
              <a:solidFill>
                <a:schemeClr val="tx2">
                  <a:lumMod val="75000"/>
                </a:schemeClr>
              </a:solidFill>
            </a:endParaRPr>
          </a:p>
          <a:p>
            <a:r>
              <a:rPr lang="en-US" dirty="0">
                <a:solidFill>
                  <a:schemeClr val="tx2">
                    <a:lumMod val="75000"/>
                  </a:schemeClr>
                </a:solidFill>
              </a:rPr>
              <a:t>One thing is certain, the security and protection of personal information (and company intellectual property) will continue to be valued by adversaries and foreign states to illegally obtain and misuse.</a:t>
            </a:r>
          </a:p>
          <a:p>
            <a:endParaRPr lang="en-US" dirty="0">
              <a:solidFill>
                <a:schemeClr val="tx2">
                  <a:lumMod val="75000"/>
                </a:schemeClr>
              </a:solidFill>
            </a:endParaRPr>
          </a:p>
          <a:p>
            <a:r>
              <a:rPr lang="en-US" dirty="0">
                <a:solidFill>
                  <a:schemeClr val="tx2">
                    <a:lumMod val="75000"/>
                  </a:schemeClr>
                </a:solidFill>
              </a:rPr>
              <a:t>  </a:t>
            </a:r>
          </a:p>
        </p:txBody>
      </p:sp>
      <p:pic>
        <p:nvPicPr>
          <p:cNvPr id="8" name="Picture 7">
            <a:extLst>
              <a:ext uri="{FF2B5EF4-FFF2-40B4-BE49-F238E27FC236}">
                <a16:creationId xmlns:a16="http://schemas.microsoft.com/office/drawing/2014/main" id="{1332B4F4-EEB5-1746-9E7F-49FE459801BB}"/>
              </a:ext>
            </a:extLst>
          </p:cNvPr>
          <p:cNvPicPr>
            <a:picLocks noChangeAspect="1"/>
          </p:cNvPicPr>
          <p:nvPr/>
        </p:nvPicPr>
        <p:blipFill>
          <a:blip r:embed="rId2"/>
          <a:stretch>
            <a:fillRect/>
          </a:stretch>
        </p:blipFill>
        <p:spPr>
          <a:xfrm>
            <a:off x="5094093" y="840604"/>
            <a:ext cx="2965253" cy="3438432"/>
          </a:xfrm>
          <a:prstGeom prst="rect">
            <a:avLst/>
          </a:prstGeom>
        </p:spPr>
      </p:pic>
    </p:spTree>
    <p:extLst>
      <p:ext uri="{BB962C8B-B14F-4D97-AF65-F5344CB8AC3E}">
        <p14:creationId xmlns:p14="http://schemas.microsoft.com/office/powerpoint/2010/main" val="22396330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97D3E-D64A-D248-8D81-0036939C6B62}"/>
              </a:ext>
            </a:extLst>
          </p:cNvPr>
          <p:cNvSpPr>
            <a:spLocks noGrp="1"/>
          </p:cNvSpPr>
          <p:nvPr>
            <p:ph type="title" idx="4294967295"/>
          </p:nvPr>
        </p:nvSpPr>
        <p:spPr>
          <a:xfrm>
            <a:off x="3841935" y="1553592"/>
            <a:ext cx="8826500" cy="1181100"/>
          </a:xfrm>
        </p:spPr>
        <p:txBody>
          <a:bodyPr/>
          <a:lstStyle/>
          <a:p>
            <a:r>
              <a:rPr lang="en-US" sz="1600" b="1" dirty="0">
                <a:solidFill>
                  <a:schemeClr val="tx1"/>
                </a:solidFill>
                <a:latin typeface="+mn-lt"/>
              </a:rPr>
              <a:t>QUESTIONS?</a:t>
            </a:r>
          </a:p>
        </p:txBody>
      </p:sp>
      <p:sp>
        <p:nvSpPr>
          <p:cNvPr id="3" name="TextBox 2">
            <a:extLst>
              <a:ext uri="{FF2B5EF4-FFF2-40B4-BE49-F238E27FC236}">
                <a16:creationId xmlns:a16="http://schemas.microsoft.com/office/drawing/2014/main" id="{147A0FF7-3F9B-9842-8F8F-942AE643B1C0}"/>
              </a:ext>
            </a:extLst>
          </p:cNvPr>
          <p:cNvSpPr txBox="1"/>
          <p:nvPr/>
        </p:nvSpPr>
        <p:spPr>
          <a:xfrm>
            <a:off x="1811045" y="2734692"/>
            <a:ext cx="1324402" cy="507831"/>
          </a:xfrm>
          <a:prstGeom prst="rect">
            <a:avLst/>
          </a:prstGeom>
          <a:noFill/>
        </p:spPr>
        <p:txBody>
          <a:bodyPr wrap="none" rtlCol="0">
            <a:spAutoFit/>
          </a:bodyPr>
          <a:lstStyle/>
          <a:p>
            <a:r>
              <a:rPr lang="en-US" dirty="0"/>
              <a:t>Andy Ho</a:t>
            </a:r>
          </a:p>
          <a:p>
            <a:r>
              <a:rPr lang="en-US" dirty="0" err="1"/>
              <a:t>atho@smu.edu</a:t>
            </a:r>
            <a:endParaRPr lang="en-US" dirty="0"/>
          </a:p>
        </p:txBody>
      </p:sp>
      <p:sp>
        <p:nvSpPr>
          <p:cNvPr id="4" name="TextBox 3">
            <a:extLst>
              <a:ext uri="{FF2B5EF4-FFF2-40B4-BE49-F238E27FC236}">
                <a16:creationId xmlns:a16="http://schemas.microsoft.com/office/drawing/2014/main" id="{04E93D86-9E14-F74D-B4E3-C159B818BDF6}"/>
              </a:ext>
            </a:extLst>
          </p:cNvPr>
          <p:cNvSpPr txBox="1"/>
          <p:nvPr/>
        </p:nvSpPr>
        <p:spPr>
          <a:xfrm>
            <a:off x="3909799" y="2734691"/>
            <a:ext cx="1709122" cy="507831"/>
          </a:xfrm>
          <a:prstGeom prst="rect">
            <a:avLst/>
          </a:prstGeom>
          <a:noFill/>
        </p:spPr>
        <p:txBody>
          <a:bodyPr wrap="none" rtlCol="0">
            <a:spAutoFit/>
          </a:bodyPr>
          <a:lstStyle/>
          <a:p>
            <a:r>
              <a:rPr lang="en-US" dirty="0"/>
              <a:t>An Nguyen</a:t>
            </a:r>
          </a:p>
          <a:p>
            <a:r>
              <a:rPr lang="en-US" dirty="0"/>
              <a:t>anguyen2@smu.edu</a:t>
            </a:r>
          </a:p>
        </p:txBody>
      </p:sp>
      <p:sp>
        <p:nvSpPr>
          <p:cNvPr id="5" name="TextBox 4">
            <a:extLst>
              <a:ext uri="{FF2B5EF4-FFF2-40B4-BE49-F238E27FC236}">
                <a16:creationId xmlns:a16="http://schemas.microsoft.com/office/drawing/2014/main" id="{9DFB619A-7785-2E4B-B05E-9AFF4297915D}"/>
              </a:ext>
            </a:extLst>
          </p:cNvPr>
          <p:cNvSpPr txBox="1"/>
          <p:nvPr/>
        </p:nvSpPr>
        <p:spPr>
          <a:xfrm>
            <a:off x="6065210" y="2734691"/>
            <a:ext cx="1612942" cy="507831"/>
          </a:xfrm>
          <a:prstGeom prst="rect">
            <a:avLst/>
          </a:prstGeom>
          <a:noFill/>
        </p:spPr>
        <p:txBody>
          <a:bodyPr wrap="none" rtlCol="0">
            <a:spAutoFit/>
          </a:bodyPr>
          <a:lstStyle/>
          <a:p>
            <a:r>
              <a:rPr lang="en-US" dirty="0"/>
              <a:t>Jodi </a:t>
            </a:r>
            <a:r>
              <a:rPr lang="en-US" dirty="0" err="1"/>
              <a:t>Pafford</a:t>
            </a:r>
            <a:endParaRPr lang="en-US" dirty="0"/>
          </a:p>
          <a:p>
            <a:r>
              <a:rPr lang="en-US" dirty="0" err="1"/>
              <a:t>jpafford@smu.edu</a:t>
            </a:r>
            <a:endParaRPr lang="en-US" dirty="0"/>
          </a:p>
        </p:txBody>
      </p:sp>
    </p:spTree>
    <p:extLst>
      <p:ext uri="{BB962C8B-B14F-4D97-AF65-F5344CB8AC3E}">
        <p14:creationId xmlns:p14="http://schemas.microsoft.com/office/powerpoint/2010/main" val="368204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theme/theme1.xml><?xml version="1.0" encoding="utf-8"?>
<a:theme xmlns:a="http://schemas.openxmlformats.org/drawingml/2006/main" name="--SMU-07.18.18--">
  <a:themeElements>
    <a:clrScheme name="SMU May 2018">
      <a:dk1>
        <a:sysClr val="windowText" lastClr="000000"/>
      </a:dk1>
      <a:lt1>
        <a:sysClr val="window" lastClr="FFFFFF"/>
      </a:lt1>
      <a:dk2>
        <a:srgbClr val="0076D8"/>
      </a:dk2>
      <a:lt2>
        <a:srgbClr val="CDCFCE"/>
      </a:lt2>
      <a:accent1>
        <a:srgbClr val="354C97"/>
      </a:accent1>
      <a:accent2>
        <a:srgbClr val="860000"/>
      </a:accent2>
      <a:accent3>
        <a:srgbClr val="E2D8B9"/>
      </a:accent3>
      <a:accent4>
        <a:srgbClr val="EFB615"/>
      </a:accent4>
      <a:accent5>
        <a:srgbClr val="457E28"/>
      </a:accent5>
      <a:accent6>
        <a:srgbClr val="66695B"/>
      </a:accent6>
      <a:hlink>
        <a:srgbClr val="219BFF"/>
      </a:hlink>
      <a:folHlink>
        <a:srgbClr val="CC0000"/>
      </a:folHlink>
    </a:clrScheme>
    <a:fontScheme name="P-T 2018">
      <a:majorFont>
        <a:latin typeface="Palatino Linotype"/>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ityTemplate_07.18.18-Blue.pptx" id="{7B2840EA-E972-41B9-AE29-FC969668025C}" vid="{483B4268-7FCC-40BF-996C-1D7489B8C486}"/>
    </a:ext>
  </a:extLst>
</a:theme>
</file>

<file path=ppt/theme/theme2.xml><?xml version="1.0" encoding="utf-8"?>
<a:theme xmlns:a="http://schemas.openxmlformats.org/drawingml/2006/main" name="Office Theme">
  <a:themeElements>
    <a:clrScheme name="SMU May 2018">
      <a:dk1>
        <a:sysClr val="windowText" lastClr="000000"/>
      </a:dk1>
      <a:lt1>
        <a:sysClr val="window" lastClr="FFFFFF"/>
      </a:lt1>
      <a:dk2>
        <a:srgbClr val="0076D8"/>
      </a:dk2>
      <a:lt2>
        <a:srgbClr val="CDCFCE"/>
      </a:lt2>
      <a:accent1>
        <a:srgbClr val="354C97"/>
      </a:accent1>
      <a:accent2>
        <a:srgbClr val="860000"/>
      </a:accent2>
      <a:accent3>
        <a:srgbClr val="E2D8B9"/>
      </a:accent3>
      <a:accent4>
        <a:srgbClr val="EFB615"/>
      </a:accent4>
      <a:accent5>
        <a:srgbClr val="457E28"/>
      </a:accent5>
      <a:accent6>
        <a:srgbClr val="66695B"/>
      </a:accent6>
      <a:hlink>
        <a:srgbClr val="219BFF"/>
      </a:hlink>
      <a:folHlink>
        <a:srgbClr val="CC0000"/>
      </a:folHlink>
    </a:clrScheme>
    <a:fontScheme name="P-T 2018">
      <a:majorFont>
        <a:latin typeface="Palatino Linotype"/>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43068</TotalTime>
  <Words>660</Words>
  <Application>Microsoft Macintosh PowerPoint</Application>
  <PresentationFormat>On-screen Show (16:9)</PresentationFormat>
  <Paragraphs>61</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Palatino Linotype</vt:lpstr>
      <vt:lpstr>Trebuchet MS</vt:lpstr>
      <vt:lpstr>--SMU-07.18.18--</vt:lpstr>
      <vt:lpstr>GDPR Compliant Public Blockchain using AI Smart Contract</vt:lpstr>
      <vt:lpstr>PowerPoint Presentation</vt:lpstr>
      <vt:lpstr>PowerPoint Presentation</vt:lpstr>
      <vt:lpstr>PowerPoint Presentation</vt:lpstr>
      <vt:lpstr>PowerPoint Presentation</vt:lpstr>
      <vt:lpstr>PowerPoint Presentation</vt:lpstr>
      <vt:lpstr>PowerPoint Presentation</vt:lpstr>
      <vt:lpstr>CONCLUSION: More Research Required </vt:lpstr>
      <vt:lpstr>QUESTIONS?</vt:lpstr>
      <vt:lpstr>REFERENCES</vt:lpstr>
    </vt:vector>
  </TitlesOfParts>
  <Company>Southern Methodist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O'Berg, Gary</dc:creator>
  <cp:lastModifiedBy>Microsoft Office User</cp:lastModifiedBy>
  <cp:revision>521</cp:revision>
  <cp:lastPrinted>2018-03-23T14:39:46Z</cp:lastPrinted>
  <dcterms:created xsi:type="dcterms:W3CDTF">2016-06-08T17:45:18Z</dcterms:created>
  <dcterms:modified xsi:type="dcterms:W3CDTF">2019-04-13T21:22:50Z</dcterms:modified>
</cp:coreProperties>
</file>